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4"/>
  </p:sldMasterIdLst>
  <p:notesMasterIdLst>
    <p:notesMasterId r:id="rId25"/>
  </p:notesMasterIdLst>
  <p:handoutMasterIdLst>
    <p:handoutMasterId r:id="rId26"/>
  </p:handoutMasterIdLst>
  <p:sldIdLst>
    <p:sldId id="1620" r:id="rId5"/>
    <p:sldId id="1469" r:id="rId6"/>
    <p:sldId id="1596" r:id="rId7"/>
    <p:sldId id="1600" r:id="rId8"/>
    <p:sldId id="1545" r:id="rId9"/>
    <p:sldId id="1597" r:id="rId10"/>
    <p:sldId id="1607" r:id="rId11"/>
    <p:sldId id="1608" r:id="rId12"/>
    <p:sldId id="1609" r:id="rId13"/>
    <p:sldId id="1610" r:id="rId14"/>
    <p:sldId id="1611" r:id="rId15"/>
    <p:sldId id="1612" r:id="rId16"/>
    <p:sldId id="1613" r:id="rId17"/>
    <p:sldId id="1614" r:id="rId18"/>
    <p:sldId id="1615" r:id="rId19"/>
    <p:sldId id="1601" r:id="rId20"/>
    <p:sldId id="1546" r:id="rId21"/>
    <p:sldId id="1599" r:id="rId22"/>
    <p:sldId id="257" r:id="rId23"/>
    <p:sldId id="1621" r:id="rId24"/>
  </p:sldIdLst>
  <p:sldSz cx="12192000" cy="6858000"/>
  <p:notesSz cx="6950075" cy="9236075"/>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userDrawn="1">
          <p15:clr>
            <a:srgbClr val="F26B43"/>
          </p15:clr>
        </p15:guide>
        <p15:guide id="2" orient="horz" pos="386" userDrawn="1">
          <p15:clr>
            <a:srgbClr val="A4A3A4"/>
          </p15:clr>
        </p15:guide>
        <p15:guide id="4" pos="3872" userDrawn="1">
          <p15:clr>
            <a:srgbClr val="A4A3A4"/>
          </p15:clr>
        </p15:guide>
        <p15:guide id="5" pos="64" userDrawn="1">
          <p15:clr>
            <a:srgbClr val="A4A3A4"/>
          </p15:clr>
        </p15:guide>
        <p15:guide id="6" pos="4736" userDrawn="1">
          <p15:clr>
            <a:srgbClr val="A4A3A4"/>
          </p15:clr>
        </p15:guide>
        <p15:guide id="8" orient="horz" pos="936" userDrawn="1">
          <p15:clr>
            <a:srgbClr val="A4A3A4"/>
          </p15:clr>
        </p15:guide>
        <p15:guide id="9" orient="horz" pos="2952" userDrawn="1">
          <p15:clr>
            <a:srgbClr val="A4A3A4"/>
          </p15:clr>
        </p15:guide>
        <p15:guide id="10" orient="horz" pos="2208" userDrawn="1">
          <p15:clr>
            <a:srgbClr val="A4A3A4"/>
          </p15:clr>
        </p15:guide>
        <p15:guide id="11" pos="5760" userDrawn="1">
          <p15:clr>
            <a:srgbClr val="A4A3A4"/>
          </p15:clr>
        </p15:guide>
      </p15:sldGuideLst>
    </p:ext>
    <p:ext uri="{2D200454-40CA-4A62-9FC3-DE9A4176ACB9}">
      <p15:notesGuideLst xmlns:p15="http://schemas.microsoft.com/office/powerpoint/2012/main">
        <p15:guide id="1" orient="horz" pos="2810" userDrawn="1">
          <p15:clr>
            <a:srgbClr val="A4A3A4"/>
          </p15:clr>
        </p15:guide>
        <p15:guide id="2" pos="2240" userDrawn="1">
          <p15:clr>
            <a:srgbClr val="A4A3A4"/>
          </p15:clr>
        </p15:guide>
        <p15:guide id="3" orient="horz" pos="2619" userDrawn="1">
          <p15:clr>
            <a:srgbClr val="A4A3A4"/>
          </p15:clr>
        </p15:guide>
        <p15:guide id="4" pos="523" userDrawn="1">
          <p15:clr>
            <a:srgbClr val="A4A3A4"/>
          </p15:clr>
        </p15:guide>
        <p15:guide id="5" orient="horz" pos="2909" userDrawn="1">
          <p15:clr>
            <a:srgbClr val="A4A3A4"/>
          </p15:clr>
        </p15:guide>
        <p15:guide id="6" orient="horz" pos="429" userDrawn="1">
          <p15:clr>
            <a:srgbClr val="A4A3A4"/>
          </p15:clr>
        </p15:guide>
        <p15:guide id="7" pos="736" userDrawn="1">
          <p15:clr>
            <a:srgbClr val="A4A3A4"/>
          </p15:clr>
        </p15:guide>
        <p15:guide id="8" pos="363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9DD403-AF5B-76BB-9CF3-EB5DAE58EF35}" name="Jansen, Molly" initials="JM" userId="S::molly.jansen@otsuka-us.com::56db7824-037c-445e-a1a6-a9ec6059c66a" providerId="AD"/>
  <p188:author id="{2BA37136-E178-8BD9-C61E-4A7804AAF63F}" name="Jansen, Molly" initials="JM" userId="S::Molly.Jansen@otsuka-us.com::56db7824-037c-445e-a1a6-a9ec6059c6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dam" initials="A" lastIdx="7" clrIdx="0"/>
  <p:cmAuthor id="43" name="Microsoft Office User" initials="Office [20]" lastIdx="1" clrIdx="45"/>
  <p:cmAuthor id="1" name="Diala Habib" initials="DH" lastIdx="39" clrIdx="8"/>
  <p:cmAuthor id="44" name="Microsoft Office User" initials="Office [21]" lastIdx="1" clrIdx="46"/>
  <p:cmAuthor id="2" name="rsnowden" initials="r" lastIdx="16" clrIdx="2"/>
  <p:cmAuthor id="45" name="Microsoft Office User" initials="Office [22]" lastIdx="1" clrIdx="47"/>
  <p:cmAuthor id="3" name="tlin" initials="t" lastIdx="1" clrIdx="3"/>
  <p:cmAuthor id="46" name="Keturah Brown" initials="KB" lastIdx="411" clrIdx="48"/>
  <p:cmAuthor id="4" name="Christina.Pao@otsuka-us.com" initials="C" lastIdx="2" clrIdx="4"/>
  <p:cmAuthor id="47" name="sarah.mikelman" initials="SRM" lastIdx="200" clrIdx="49"/>
  <p:cmAuthor id="5" name="Pao, Christina" initials="CP" lastIdx="36" clrIdx="5"/>
  <p:cmAuthor id="48" name="Jacqui Howard" initials="JH" lastIdx="11" clrIdx="50">
    <p:extLst>
      <p:ext uri="{19B8F6BF-5375-455C-9EA6-DF929625EA0E}">
        <p15:presenceInfo xmlns:p15="http://schemas.microsoft.com/office/powerpoint/2012/main" userId="S-1-5-21-642366677-235060683-833796846-16321" providerId="AD"/>
      </p:ext>
    </p:extLst>
  </p:cmAuthor>
  <p:cmAuthor id="6" name="Pao, Christina" initials="PC" lastIdx="139" clrIdx="6"/>
  <p:cmAuthor id="49" name="Taylor, Jacob" initials="TJ" lastIdx="1" clrIdx="51">
    <p:extLst>
      <p:ext uri="{19B8F6BF-5375-455C-9EA6-DF929625EA0E}">
        <p15:presenceInfo xmlns:p15="http://schemas.microsoft.com/office/powerpoint/2012/main" userId="S-1-5-21-1940284393-796343453-860360866-106263" providerId="AD"/>
      </p:ext>
    </p:extLst>
  </p:cmAuthor>
  <p:cmAuthor id="7" name="Simpson, Kimberley" initials="SK" lastIdx="447" clrIdx="7"/>
  <p:cmAuthor id="50" name="Taylor, Jacob" initials="TJ [2]" lastIdx="49" clrIdx="52">
    <p:extLst>
      <p:ext uri="{19B8F6BF-5375-455C-9EA6-DF929625EA0E}">
        <p15:presenceInfo xmlns:p15="http://schemas.microsoft.com/office/powerpoint/2012/main" userId="S::Jacob.Taylor@otsuka-us.com::440e04c4-98c8-441a-a086-62bc27a65f95" providerId="AD"/>
      </p:ext>
    </p:extLst>
  </p:cmAuthor>
  <p:cmAuthor id="8" name="Chang, Sarah" initials="CS" lastIdx="106" clrIdx="9"/>
  <p:cmAuthor id="51" name="Dehlin, Kaitlin" initials="DK" lastIdx="13" clrIdx="53">
    <p:extLst>
      <p:ext uri="{19B8F6BF-5375-455C-9EA6-DF929625EA0E}">
        <p15:presenceInfo xmlns:p15="http://schemas.microsoft.com/office/powerpoint/2012/main" userId="S::Kaitlin.Dehlin@otsuka-us.com::4b5a2c22-10cc-4685-b4ab-66e0d6ae3e39" providerId="AD"/>
      </p:ext>
    </p:extLst>
  </p:cmAuthor>
  <p:cmAuthor id="9" name="Duvall, Cameron" initials="DC" lastIdx="15" clrIdx="10"/>
  <p:cmAuthor id="10" name="West, Juliet" initials="WJ" lastIdx="46" clrIdx="11"/>
  <p:cmAuthor id="11" name="April Z. Dunleavy" initials="AZD" lastIdx="22" clrIdx="12"/>
  <p:cmAuthor id="12" name="Johnson, Helen" initials="JH" lastIdx="82" clrIdx="13"/>
  <p:cmAuthor id="13" name="Chintapalli, Prasanna" initials="CP" lastIdx="62" clrIdx="15"/>
  <p:cmAuthor id="14" name="Kalinoski, Adrielle" initials="KA" lastIdx="15" clrIdx="16"/>
  <p:cmAuthor id="15" name="Martello, Angela" initials="MA" lastIdx="321" clrIdx="17"/>
  <p:cmAuthor id="16" name="Dougherty, Matt" initials="DM" lastIdx="6" clrIdx="18"/>
  <p:cmAuthor id="17" name="Concepcion, Edgardo (Jay)" initials="CE(" lastIdx="12" clrIdx="19"/>
  <p:cmAuthor id="18" name="Pinto, Cibele" initials="PC" lastIdx="17" clrIdx="20"/>
  <p:cmAuthor id="19" name="Chase, Sandra" initials="CS" lastIdx="12" clrIdx="21"/>
  <p:cmAuthor id="20" name="Author" initials="AU" lastIdx="4" clrIdx="22"/>
  <p:cmAuthor id="21" name="Marie Bialek" initials="" lastIdx="0" clrIdx="23"/>
  <p:cmAuthor id="22" name="Sundar, Shirin" initials="SS" lastIdx="42" clrIdx="24"/>
  <p:cmAuthor id="23" name="Pang, Esther" initials="PE" lastIdx="4" clrIdx="25"/>
  <p:cmAuthor id="24" name="Microsoft Office User" initials="Office" lastIdx="22" clrIdx="26"/>
  <p:cmAuthor id="25" name="Microsoft Office User" initials="Office [2]" lastIdx="1" clrIdx="27"/>
  <p:cmAuthor id="26" name="Microsoft Office User" initials="Office [3]" lastIdx="1" clrIdx="28"/>
  <p:cmAuthor id="27" name="Microsoft Office User" initials="Office [4]" lastIdx="1" clrIdx="29"/>
  <p:cmAuthor id="28" name="Microsoft Office User" initials="Office [5]" lastIdx="1" clrIdx="30"/>
  <p:cmAuthor id="29" name="Microsoft Office User" initials="Office [6]" lastIdx="1" clrIdx="31"/>
  <p:cmAuthor id="30" name="Microsoft Office User" initials="Office [7]" lastIdx="1" clrIdx="32"/>
  <p:cmAuthor id="31" name="Microsoft Office User" initials="Office [8]" lastIdx="1" clrIdx="33"/>
  <p:cmAuthor id="32" name="Microsoft Office User" initials="Office [9]" lastIdx="1" clrIdx="34"/>
  <p:cmAuthor id="33" name="Microsoft Office User" initials="Office [10]" lastIdx="1" clrIdx="35"/>
  <p:cmAuthor id="34" name="Microsoft Office User" initials="Office [11]" lastIdx="1" clrIdx="36"/>
  <p:cmAuthor id="35" name="Microsoft Office User" initials="Office [12]" lastIdx="1" clrIdx="37"/>
  <p:cmAuthor id="36" name="Microsoft Office User" initials="Office [13]" lastIdx="1" clrIdx="38"/>
  <p:cmAuthor id="37" name="Microsoft Office User" initials="Office [14]" lastIdx="1" clrIdx="39"/>
  <p:cmAuthor id="38" name="Microsoft Office User" initials="Office [15]" lastIdx="1" clrIdx="40"/>
  <p:cmAuthor id="39" name="Microsoft Office User" initials="Office [16]" lastIdx="1" clrIdx="41"/>
  <p:cmAuthor id="40" name="Microsoft Office User" initials="Office [17]" lastIdx="1" clrIdx="42"/>
  <p:cmAuthor id="41" name="Microsoft Office User" initials="Office [18]" lastIdx="1" clrIdx="43"/>
  <p:cmAuthor id="42" name="Microsoft Office User" initials="Office [19]" lastIdx="1" clrIdx="4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55E"/>
    <a:srgbClr val="008996"/>
    <a:srgbClr val="00A3B4"/>
    <a:srgbClr val="94CECA"/>
    <a:srgbClr val="EE8572"/>
    <a:srgbClr val="4F7AC6"/>
    <a:srgbClr val="FFEDBC"/>
    <a:srgbClr val="2A7BC7"/>
    <a:srgbClr val="1583B7"/>
    <a:srgbClr val="0D8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2D16DF-EDFD-429E-BE95-1EA809D34175}" v="1" dt="2023-01-23T13:02:22.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43" y="43"/>
      </p:cViewPr>
      <p:guideLst>
        <p:guide orient="horz" pos="4080"/>
        <p:guide orient="horz" pos="386"/>
        <p:guide pos="3872"/>
        <p:guide pos="64"/>
        <p:guide pos="4736"/>
        <p:guide orient="horz" pos="936"/>
        <p:guide orient="horz" pos="2952"/>
        <p:guide orient="horz" pos="2208"/>
        <p:guide pos="5760"/>
      </p:guideLst>
    </p:cSldViewPr>
  </p:slideViewPr>
  <p:notesTextViewPr>
    <p:cViewPr>
      <p:scale>
        <a:sx n="1" d="1"/>
        <a:sy n="1" d="1"/>
      </p:scale>
      <p:origin x="0" y="0"/>
    </p:cViewPr>
  </p:notesTextViewPr>
  <p:notesViewPr>
    <p:cSldViewPr snapToGrid="0">
      <p:cViewPr>
        <p:scale>
          <a:sx n="50" d="100"/>
          <a:sy n="50" d="100"/>
        </p:scale>
        <p:origin x="2696" y="16"/>
      </p:cViewPr>
      <p:guideLst>
        <p:guide orient="horz" pos="2810"/>
        <p:guide pos="2240"/>
        <p:guide orient="horz" pos="2619"/>
        <p:guide pos="523"/>
        <p:guide orient="horz" pos="2909"/>
        <p:guide orient="horz" pos="429"/>
        <p:guide pos="736"/>
        <p:guide pos="363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11699" cy="461804"/>
          </a:xfrm>
          <a:prstGeom prst="rect">
            <a:avLst/>
          </a:prstGeom>
        </p:spPr>
        <p:txBody>
          <a:bodyPr vert="horz" lIns="92094" tIns="46047" rIns="92094" bIns="46047" rtlCol="0"/>
          <a:lstStyle>
            <a:lvl1pPr algn="l">
              <a:defRPr sz="1200"/>
            </a:lvl1pPr>
          </a:lstStyle>
          <a:p>
            <a:endParaRPr lang="en-US" dirty="0"/>
          </a:p>
        </p:txBody>
      </p:sp>
      <p:sp>
        <p:nvSpPr>
          <p:cNvPr id="3" name="Date Placeholder 2"/>
          <p:cNvSpPr>
            <a:spLocks noGrp="1"/>
          </p:cNvSpPr>
          <p:nvPr>
            <p:ph type="dt" sz="quarter" idx="1"/>
          </p:nvPr>
        </p:nvSpPr>
        <p:spPr>
          <a:xfrm>
            <a:off x="3936770" y="1"/>
            <a:ext cx="3011699" cy="461804"/>
          </a:xfrm>
          <a:prstGeom prst="rect">
            <a:avLst/>
          </a:prstGeom>
        </p:spPr>
        <p:txBody>
          <a:bodyPr vert="horz" lIns="92094" tIns="46047" rIns="92094" bIns="46047" rtlCol="0"/>
          <a:lstStyle>
            <a:lvl1pPr algn="r">
              <a:defRPr sz="1200"/>
            </a:lvl1pPr>
          </a:lstStyle>
          <a:p>
            <a:fld id="{9B1FF5B8-5E50-48AC-AD42-459DC57DACA2}" type="datetimeFigureOut">
              <a:rPr lang="en-US" smtClean="0"/>
              <a:pPr/>
              <a:t>3/6/2023</a:t>
            </a:fld>
            <a:endParaRPr lang="en-US" dirty="0"/>
          </a:p>
        </p:txBody>
      </p:sp>
      <p:sp>
        <p:nvSpPr>
          <p:cNvPr id="4" name="Footer Placeholder 3"/>
          <p:cNvSpPr>
            <a:spLocks noGrp="1"/>
          </p:cNvSpPr>
          <p:nvPr>
            <p:ph type="ftr" sz="quarter" idx="2"/>
          </p:nvPr>
        </p:nvSpPr>
        <p:spPr>
          <a:xfrm>
            <a:off x="3" y="8772669"/>
            <a:ext cx="3011699" cy="461804"/>
          </a:xfrm>
          <a:prstGeom prst="rect">
            <a:avLst/>
          </a:prstGeom>
        </p:spPr>
        <p:txBody>
          <a:bodyPr vert="horz" lIns="92094" tIns="46047" rIns="92094" bIns="460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70" y="8772669"/>
            <a:ext cx="3011699" cy="461804"/>
          </a:xfrm>
          <a:prstGeom prst="rect">
            <a:avLst/>
          </a:prstGeom>
        </p:spPr>
        <p:txBody>
          <a:bodyPr vert="horz" lIns="92094" tIns="46047" rIns="92094" bIns="46047" rtlCol="0" anchor="b"/>
          <a:lstStyle>
            <a:lvl1pPr algn="r">
              <a:defRPr sz="1200"/>
            </a:lvl1pPr>
          </a:lstStyle>
          <a:p>
            <a:fld id="{EBC71F2D-A8A1-4A91-9A40-758C3BCF729A}" type="slidenum">
              <a:rPr lang="en-US" smtClean="0"/>
              <a:pPr/>
              <a:t>‹#›</a:t>
            </a:fld>
            <a:endParaRPr lang="en-US" dirty="0"/>
          </a:p>
        </p:txBody>
      </p:sp>
    </p:spTree>
    <p:extLst>
      <p:ext uri="{BB962C8B-B14F-4D97-AF65-F5344CB8AC3E}">
        <p14:creationId xmlns:p14="http://schemas.microsoft.com/office/powerpoint/2010/main" val="3288015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grayWhite">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8463" y="693738"/>
            <a:ext cx="6153150" cy="3462337"/>
          </a:xfrm>
          <a:prstGeom prst="rect">
            <a:avLst/>
          </a:prstGeom>
          <a:noFill/>
          <a:ln w="12700">
            <a:solidFill>
              <a:prstClr val="black"/>
            </a:solidFill>
          </a:ln>
        </p:spPr>
        <p:txBody>
          <a:bodyPr vert="horz" lIns="92094" tIns="46047" rIns="92094" bIns="46047" rtlCol="0" anchor="ctr"/>
          <a:lstStyle/>
          <a:p>
            <a:endParaRPr lang="en-US" dirty="0"/>
          </a:p>
        </p:txBody>
      </p:sp>
      <p:sp>
        <p:nvSpPr>
          <p:cNvPr id="5" name="Notes Placeholder 4"/>
          <p:cNvSpPr>
            <a:spLocks noGrp="1"/>
          </p:cNvSpPr>
          <p:nvPr>
            <p:ph type="body" sz="quarter" idx="3"/>
          </p:nvPr>
        </p:nvSpPr>
        <p:spPr>
          <a:xfrm>
            <a:off x="695008" y="4387138"/>
            <a:ext cx="5560060" cy="4156234"/>
          </a:xfrm>
          <a:prstGeom prst="rect">
            <a:avLst/>
          </a:prstGeom>
        </p:spPr>
        <p:txBody>
          <a:bodyPr vert="horz" lIns="92094" tIns="46047" rIns="92094" bIns="4604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936770" y="8772669"/>
            <a:ext cx="3011699" cy="461804"/>
          </a:xfrm>
          <a:prstGeom prst="rect">
            <a:avLst/>
          </a:prstGeom>
        </p:spPr>
        <p:txBody>
          <a:bodyPr vert="horz" lIns="92094" tIns="46047" rIns="92094" bIns="46047" rtlCol="0" anchor="b"/>
          <a:lstStyle>
            <a:lvl1pPr algn="r">
              <a:defRPr sz="1200">
                <a:latin typeface="Century Gothic" panose="020B0502020202020204" pitchFamily="34" charset="0"/>
                <a:cs typeface="Arial" pitchFamily="34" charset="0"/>
              </a:defRPr>
            </a:lvl1pPr>
          </a:lstStyle>
          <a:p>
            <a:fld id="{D2C454B1-0EFD-4322-BA95-01F4FCEE9C79}" type="slidenum">
              <a:rPr lang="en-US" smtClean="0"/>
              <a:pPr/>
              <a:t>‹#›</a:t>
            </a:fld>
            <a:endParaRPr lang="en-US" dirty="0"/>
          </a:p>
        </p:txBody>
      </p:sp>
      <p:sp>
        <p:nvSpPr>
          <p:cNvPr id="8" name="TextBox 7">
            <a:extLst>
              <a:ext uri="{FF2B5EF4-FFF2-40B4-BE49-F238E27FC236}">
                <a16:creationId xmlns:a16="http://schemas.microsoft.com/office/drawing/2014/main" id="{C6950A38-E261-4E47-89C2-F35B8CA8331D}"/>
              </a:ext>
            </a:extLst>
          </p:cNvPr>
          <p:cNvSpPr txBox="1"/>
          <p:nvPr/>
        </p:nvSpPr>
        <p:spPr>
          <a:xfrm>
            <a:off x="4060661" y="8988252"/>
            <a:ext cx="2490952" cy="246221"/>
          </a:xfrm>
          <a:prstGeom prst="rect">
            <a:avLst/>
          </a:prstGeom>
          <a:noFill/>
        </p:spPr>
        <p:txBody>
          <a:bodyPr wrap="square" rtlCol="0">
            <a:spAutoFit/>
          </a:bodyPr>
          <a:lstStyle/>
          <a:p>
            <a:pPr algn="r" fontAlgn="base"/>
            <a:r>
              <a:rPr lang="en-US" sz="1000" dirty="0">
                <a:latin typeface="+mn-lt"/>
                <a:cs typeface="Arial" panose="020B0604020202020204" pitchFamily="34" charset="0"/>
              </a:rPr>
              <a:t>January 2023    </a:t>
            </a:r>
            <a:r>
              <a:rPr lang="en-US" sz="1000" b="0" i="0" dirty="0">
                <a:solidFill>
                  <a:srgbClr val="303030"/>
                </a:solidFill>
                <a:effectLst/>
                <a:latin typeface="+mn-lt"/>
              </a:rPr>
              <a:t>US.CORP.D.23.00002</a:t>
            </a:r>
          </a:p>
        </p:txBody>
      </p:sp>
    </p:spTree>
    <p:extLst>
      <p:ext uri="{BB962C8B-B14F-4D97-AF65-F5344CB8AC3E}">
        <p14:creationId xmlns:p14="http://schemas.microsoft.com/office/powerpoint/2010/main" val="702412892"/>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300"/>
      </a:spcAft>
      <a:defRPr sz="1000" kern="1200">
        <a:solidFill>
          <a:schemeClr val="tx1"/>
        </a:solidFill>
        <a:latin typeface="Century Gothic" panose="020B0502020202020204" pitchFamily="34" charset="0"/>
        <a:ea typeface="+mn-ea"/>
        <a:cs typeface="Arial" pitchFamily="34" charset="0"/>
      </a:defRPr>
    </a:lvl1pPr>
    <a:lvl2pPr marL="457200" algn="l" defTabSz="914400" rtl="0" eaLnBrk="1" latinLnBrk="0" hangingPunct="1">
      <a:spcAft>
        <a:spcPts val="300"/>
      </a:spcAft>
      <a:defRPr sz="1000" kern="1200">
        <a:solidFill>
          <a:schemeClr val="tx1"/>
        </a:solidFill>
        <a:latin typeface="Century Gothic" panose="020B0502020202020204" pitchFamily="34" charset="0"/>
        <a:ea typeface="+mn-ea"/>
        <a:cs typeface="Arial" pitchFamily="34" charset="0"/>
      </a:defRPr>
    </a:lvl2pPr>
    <a:lvl3pPr marL="914400" algn="l" defTabSz="914400" rtl="0" eaLnBrk="1" latinLnBrk="0" hangingPunct="1">
      <a:spcAft>
        <a:spcPts val="300"/>
      </a:spcAft>
      <a:defRPr sz="1000" kern="1200">
        <a:solidFill>
          <a:schemeClr val="tx1"/>
        </a:solidFill>
        <a:latin typeface="Century Gothic" panose="020B0502020202020204" pitchFamily="34" charset="0"/>
        <a:ea typeface="+mn-ea"/>
        <a:cs typeface="Arial" pitchFamily="34" charset="0"/>
      </a:defRPr>
    </a:lvl3pPr>
    <a:lvl4pPr marL="1371600" algn="l" defTabSz="914400" rtl="0" eaLnBrk="1" latinLnBrk="0" hangingPunct="1">
      <a:spcAft>
        <a:spcPts val="300"/>
      </a:spcAft>
      <a:defRPr sz="1000" kern="1200">
        <a:solidFill>
          <a:schemeClr val="tx1"/>
        </a:solidFill>
        <a:latin typeface="Century Gothic" panose="020B0502020202020204" pitchFamily="34" charset="0"/>
        <a:ea typeface="+mn-ea"/>
        <a:cs typeface="Arial" pitchFamily="34" charset="0"/>
      </a:defRPr>
    </a:lvl4pPr>
    <a:lvl5pPr marL="1828800" algn="l" defTabSz="914400" rtl="0" eaLnBrk="1" latinLnBrk="0" hangingPunct="1">
      <a:spcAft>
        <a:spcPts val="300"/>
      </a:spcAft>
      <a:defRPr sz="1000" kern="1200">
        <a:solidFill>
          <a:schemeClr val="tx1"/>
        </a:solidFill>
        <a:latin typeface="Century Gothic" panose="020B0502020202020204"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Image Placeholder 1"/>
          <p:cNvSpPr>
            <a:spLocks noGrp="1" noRot="1" noChangeAspect="1" noTextEdit="1"/>
          </p:cNvSpPr>
          <p:nvPr>
            <p:ph type="sldImg"/>
          </p:nvPr>
        </p:nvSpPr>
        <p:spPr>
          <a:xfrm>
            <a:off x="398463" y="695325"/>
            <a:ext cx="6153150" cy="3462338"/>
          </a:xfrm>
          <a:ln/>
        </p:spPr>
      </p:sp>
      <p:sp>
        <p:nvSpPr>
          <p:cNvPr id="52228" name="Notes Placeholder 2"/>
          <p:cNvSpPr>
            <a:spLocks noGrp="1"/>
          </p:cNvSpPr>
          <p:nvPr>
            <p:ph type="body" idx="1"/>
          </p:nvPr>
        </p:nvSpPr>
        <p:spPr>
          <a:xfrm>
            <a:off x="1166813" y="4387138"/>
            <a:ext cx="4616450" cy="4156234"/>
          </a:xfrm>
          <a:noFill/>
          <a:ln/>
        </p:spPr>
        <p:txBody>
          <a:bodyPr>
            <a:normAutofit/>
          </a:bodyPr>
          <a:lstStyle/>
          <a:p>
            <a:r>
              <a:rPr lang="en-US" dirty="0"/>
              <a:t>Speak to slide.</a:t>
            </a:r>
          </a:p>
        </p:txBody>
      </p:sp>
      <p:sp>
        <p:nvSpPr>
          <p:cNvPr id="4" name="Slide Number Placeholder 3"/>
          <p:cNvSpPr>
            <a:spLocks noGrp="1"/>
          </p:cNvSpPr>
          <p:nvPr>
            <p:ph type="sldNum" sz="quarter" idx="5"/>
          </p:nvPr>
        </p:nvSpPr>
        <p:spPr>
          <a:xfrm>
            <a:off x="3936770" y="8772669"/>
            <a:ext cx="3011699" cy="461804"/>
          </a:xfrm>
        </p:spPr>
        <p:txBody>
          <a:bodyPr/>
          <a:lstStyle/>
          <a:p>
            <a:pPr>
              <a:defRPr/>
            </a:pPr>
            <a:fld id="{5D20E8DA-7886-4519-A358-5DAE8B8736C3}"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710909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slide</a:t>
            </a:r>
          </a:p>
          <a:p>
            <a:endParaRPr lang="en-US" dirty="0"/>
          </a:p>
        </p:txBody>
      </p:sp>
      <p:sp>
        <p:nvSpPr>
          <p:cNvPr id="4" name="Slide Number Placeholder 3"/>
          <p:cNvSpPr>
            <a:spLocks noGrp="1"/>
          </p:cNvSpPr>
          <p:nvPr>
            <p:ph type="sldNum" sz="quarter" idx="5"/>
          </p:nvPr>
        </p:nvSpPr>
        <p:spPr/>
        <p:txBody>
          <a:bodyPr/>
          <a:lstStyle/>
          <a:p>
            <a:fld id="{D2C454B1-0EFD-4322-BA95-01F4FCEE9C79}" type="slidenum">
              <a:rPr lang="en-US" smtClean="0"/>
              <a:pPr/>
              <a:t>10</a:t>
            </a:fld>
            <a:endParaRPr lang="en-US" dirty="0"/>
          </a:p>
        </p:txBody>
      </p:sp>
    </p:spTree>
    <p:extLst>
      <p:ext uri="{BB962C8B-B14F-4D97-AF65-F5344CB8AC3E}">
        <p14:creationId xmlns:p14="http://schemas.microsoft.com/office/powerpoint/2010/main" val="643810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slide</a:t>
            </a:r>
          </a:p>
          <a:p>
            <a:endParaRPr lang="en-US" dirty="0"/>
          </a:p>
        </p:txBody>
      </p:sp>
      <p:sp>
        <p:nvSpPr>
          <p:cNvPr id="4" name="Slide Number Placeholder 3"/>
          <p:cNvSpPr>
            <a:spLocks noGrp="1"/>
          </p:cNvSpPr>
          <p:nvPr>
            <p:ph type="sldNum" sz="quarter" idx="5"/>
          </p:nvPr>
        </p:nvSpPr>
        <p:spPr/>
        <p:txBody>
          <a:bodyPr/>
          <a:lstStyle/>
          <a:p>
            <a:fld id="{D2C454B1-0EFD-4322-BA95-01F4FCEE9C79}" type="slidenum">
              <a:rPr lang="en-US" smtClean="0"/>
              <a:pPr/>
              <a:t>11</a:t>
            </a:fld>
            <a:endParaRPr lang="en-US" dirty="0"/>
          </a:p>
        </p:txBody>
      </p:sp>
    </p:spTree>
    <p:extLst>
      <p:ext uri="{BB962C8B-B14F-4D97-AF65-F5344CB8AC3E}">
        <p14:creationId xmlns:p14="http://schemas.microsoft.com/office/powerpoint/2010/main" val="626837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slide</a:t>
            </a:r>
          </a:p>
          <a:p>
            <a:endParaRPr lang="en-US" dirty="0"/>
          </a:p>
        </p:txBody>
      </p:sp>
      <p:sp>
        <p:nvSpPr>
          <p:cNvPr id="4" name="Slide Number Placeholder 3"/>
          <p:cNvSpPr>
            <a:spLocks noGrp="1"/>
          </p:cNvSpPr>
          <p:nvPr>
            <p:ph type="sldNum" sz="quarter" idx="5"/>
          </p:nvPr>
        </p:nvSpPr>
        <p:spPr/>
        <p:txBody>
          <a:bodyPr/>
          <a:lstStyle/>
          <a:p>
            <a:fld id="{D2C454B1-0EFD-4322-BA95-01F4FCEE9C79}" type="slidenum">
              <a:rPr lang="en-US" smtClean="0"/>
              <a:pPr/>
              <a:t>12</a:t>
            </a:fld>
            <a:endParaRPr lang="en-US" dirty="0"/>
          </a:p>
        </p:txBody>
      </p:sp>
    </p:spTree>
    <p:extLst>
      <p:ext uri="{BB962C8B-B14F-4D97-AF65-F5344CB8AC3E}">
        <p14:creationId xmlns:p14="http://schemas.microsoft.com/office/powerpoint/2010/main" val="1869884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slide</a:t>
            </a:r>
          </a:p>
          <a:p>
            <a:endParaRPr lang="en-US" dirty="0"/>
          </a:p>
        </p:txBody>
      </p:sp>
      <p:sp>
        <p:nvSpPr>
          <p:cNvPr id="4" name="Slide Number Placeholder 3"/>
          <p:cNvSpPr>
            <a:spLocks noGrp="1"/>
          </p:cNvSpPr>
          <p:nvPr>
            <p:ph type="sldNum" sz="quarter" idx="5"/>
          </p:nvPr>
        </p:nvSpPr>
        <p:spPr/>
        <p:txBody>
          <a:bodyPr/>
          <a:lstStyle/>
          <a:p>
            <a:fld id="{D2C454B1-0EFD-4322-BA95-01F4FCEE9C79}" type="slidenum">
              <a:rPr lang="en-US" smtClean="0"/>
              <a:pPr/>
              <a:t>13</a:t>
            </a:fld>
            <a:endParaRPr lang="en-US" dirty="0"/>
          </a:p>
        </p:txBody>
      </p:sp>
    </p:spTree>
    <p:extLst>
      <p:ext uri="{BB962C8B-B14F-4D97-AF65-F5344CB8AC3E}">
        <p14:creationId xmlns:p14="http://schemas.microsoft.com/office/powerpoint/2010/main" val="2690138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slide</a:t>
            </a:r>
          </a:p>
          <a:p>
            <a:endParaRPr lang="en-US" dirty="0"/>
          </a:p>
        </p:txBody>
      </p:sp>
      <p:sp>
        <p:nvSpPr>
          <p:cNvPr id="4" name="Slide Number Placeholder 3"/>
          <p:cNvSpPr>
            <a:spLocks noGrp="1"/>
          </p:cNvSpPr>
          <p:nvPr>
            <p:ph type="sldNum" sz="quarter" idx="5"/>
          </p:nvPr>
        </p:nvSpPr>
        <p:spPr/>
        <p:txBody>
          <a:bodyPr/>
          <a:lstStyle/>
          <a:p>
            <a:fld id="{D2C454B1-0EFD-4322-BA95-01F4FCEE9C79}" type="slidenum">
              <a:rPr lang="en-US" smtClean="0"/>
              <a:pPr/>
              <a:t>14</a:t>
            </a:fld>
            <a:endParaRPr lang="en-US" dirty="0"/>
          </a:p>
        </p:txBody>
      </p:sp>
    </p:spTree>
    <p:extLst>
      <p:ext uri="{BB962C8B-B14F-4D97-AF65-F5344CB8AC3E}">
        <p14:creationId xmlns:p14="http://schemas.microsoft.com/office/powerpoint/2010/main" val="2439954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slide</a:t>
            </a:r>
          </a:p>
          <a:p>
            <a:endParaRPr lang="en-US" dirty="0"/>
          </a:p>
        </p:txBody>
      </p:sp>
      <p:sp>
        <p:nvSpPr>
          <p:cNvPr id="4" name="Slide Number Placeholder 3"/>
          <p:cNvSpPr>
            <a:spLocks noGrp="1"/>
          </p:cNvSpPr>
          <p:nvPr>
            <p:ph type="sldNum" sz="quarter" idx="5"/>
          </p:nvPr>
        </p:nvSpPr>
        <p:spPr/>
        <p:txBody>
          <a:bodyPr/>
          <a:lstStyle/>
          <a:p>
            <a:fld id="{D2C454B1-0EFD-4322-BA95-01F4FCEE9C79}" type="slidenum">
              <a:rPr lang="en-US" smtClean="0"/>
              <a:pPr/>
              <a:t>15</a:t>
            </a:fld>
            <a:endParaRPr lang="en-US" dirty="0"/>
          </a:p>
        </p:txBody>
      </p:sp>
    </p:spTree>
    <p:extLst>
      <p:ext uri="{BB962C8B-B14F-4D97-AF65-F5344CB8AC3E}">
        <p14:creationId xmlns:p14="http://schemas.microsoft.com/office/powerpoint/2010/main" val="804580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slide</a:t>
            </a:r>
          </a:p>
          <a:p>
            <a:endParaRPr lang="en-US" dirty="0"/>
          </a:p>
        </p:txBody>
      </p:sp>
      <p:sp>
        <p:nvSpPr>
          <p:cNvPr id="4" name="Slide Number Placeholder 3"/>
          <p:cNvSpPr>
            <a:spLocks noGrp="1"/>
          </p:cNvSpPr>
          <p:nvPr>
            <p:ph type="sldNum" sz="quarter" idx="5"/>
          </p:nvPr>
        </p:nvSpPr>
        <p:spPr/>
        <p:txBody>
          <a:bodyPr/>
          <a:lstStyle/>
          <a:p>
            <a:fld id="{D2C454B1-0EFD-4322-BA95-01F4FCEE9C79}" type="slidenum">
              <a:rPr lang="en-US" smtClean="0"/>
              <a:pPr/>
              <a:t>16</a:t>
            </a:fld>
            <a:endParaRPr lang="en-US" dirty="0"/>
          </a:p>
        </p:txBody>
      </p:sp>
    </p:spTree>
    <p:extLst>
      <p:ext uri="{BB962C8B-B14F-4D97-AF65-F5344CB8AC3E}">
        <p14:creationId xmlns:p14="http://schemas.microsoft.com/office/powerpoint/2010/main" val="3960839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r>
              <a:rPr lang="en-US" dirty="0"/>
              <a:t>Speak to slide.</a:t>
            </a:r>
          </a:p>
        </p:txBody>
      </p:sp>
      <p:sp>
        <p:nvSpPr>
          <p:cNvPr id="4" name="Slide Number Placeholder 3"/>
          <p:cNvSpPr>
            <a:spLocks noGrp="1"/>
          </p:cNvSpPr>
          <p:nvPr>
            <p:ph type="sldNum" sz="quarter" idx="5"/>
          </p:nvPr>
        </p:nvSpPr>
        <p:spPr/>
        <p:txBody>
          <a:bodyPr/>
          <a:lstStyle/>
          <a:p>
            <a:fld id="{6A71BCFD-7936-4662-AD18-108B13C34284}" type="slidenum">
              <a:rPr lang="en-US" smtClean="0"/>
              <a:t>17</a:t>
            </a:fld>
            <a:endParaRPr lang="en-US" dirty="0"/>
          </a:p>
        </p:txBody>
      </p:sp>
    </p:spTree>
    <p:extLst>
      <p:ext uri="{BB962C8B-B14F-4D97-AF65-F5344CB8AC3E}">
        <p14:creationId xmlns:p14="http://schemas.microsoft.com/office/powerpoint/2010/main" val="4188629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slide</a:t>
            </a:r>
          </a:p>
          <a:p>
            <a:endParaRPr lang="en-US" dirty="0"/>
          </a:p>
        </p:txBody>
      </p:sp>
      <p:sp>
        <p:nvSpPr>
          <p:cNvPr id="4" name="Slide Number Placeholder 3"/>
          <p:cNvSpPr>
            <a:spLocks noGrp="1"/>
          </p:cNvSpPr>
          <p:nvPr>
            <p:ph type="sldNum" sz="quarter" idx="5"/>
          </p:nvPr>
        </p:nvSpPr>
        <p:spPr/>
        <p:txBody>
          <a:bodyPr/>
          <a:lstStyle/>
          <a:p>
            <a:fld id="{D2C454B1-0EFD-4322-BA95-01F4FCEE9C79}" type="slidenum">
              <a:rPr lang="en-US" smtClean="0"/>
              <a:pPr/>
              <a:t>18</a:t>
            </a:fld>
            <a:endParaRPr lang="en-US" dirty="0"/>
          </a:p>
        </p:txBody>
      </p:sp>
    </p:spTree>
    <p:extLst>
      <p:ext uri="{BB962C8B-B14F-4D97-AF65-F5344CB8AC3E}">
        <p14:creationId xmlns:p14="http://schemas.microsoft.com/office/powerpoint/2010/main" val="3419485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slide</a:t>
            </a:r>
          </a:p>
          <a:p>
            <a:endParaRPr lang="en-US" dirty="0"/>
          </a:p>
        </p:txBody>
      </p:sp>
      <p:sp>
        <p:nvSpPr>
          <p:cNvPr id="4" name="Slide Number Placeholder 3"/>
          <p:cNvSpPr>
            <a:spLocks noGrp="1"/>
          </p:cNvSpPr>
          <p:nvPr>
            <p:ph type="sldNum" sz="quarter" idx="5"/>
          </p:nvPr>
        </p:nvSpPr>
        <p:spPr/>
        <p:txBody>
          <a:bodyPr/>
          <a:lstStyle/>
          <a:p>
            <a:fld id="{D2C454B1-0EFD-4322-BA95-01F4FCEE9C79}" type="slidenum">
              <a:rPr lang="en-US" smtClean="0"/>
              <a:pPr/>
              <a:t>19</a:t>
            </a:fld>
            <a:endParaRPr lang="en-US" dirty="0"/>
          </a:p>
        </p:txBody>
      </p:sp>
    </p:spTree>
    <p:extLst>
      <p:ext uri="{BB962C8B-B14F-4D97-AF65-F5344CB8AC3E}">
        <p14:creationId xmlns:p14="http://schemas.microsoft.com/office/powerpoint/2010/main" val="3886729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a:xfrm>
            <a:off x="1166812" y="4461640"/>
            <a:ext cx="5088255" cy="4081731"/>
          </a:xfrm>
        </p:spPr>
        <p:txBody>
          <a:bodyPr/>
          <a:lstStyle/>
          <a:p>
            <a:r>
              <a:rPr lang="en-US" dirty="0"/>
              <a:t>Speak to slide.</a:t>
            </a:r>
          </a:p>
        </p:txBody>
      </p:sp>
      <p:sp>
        <p:nvSpPr>
          <p:cNvPr id="4" name="Slide Number Placeholder 3"/>
          <p:cNvSpPr>
            <a:spLocks noGrp="1"/>
          </p:cNvSpPr>
          <p:nvPr>
            <p:ph type="sldNum" sz="quarter" idx="5"/>
          </p:nvPr>
        </p:nvSpPr>
        <p:spPr/>
        <p:txBody>
          <a:bodyPr/>
          <a:lstStyle/>
          <a:p>
            <a:fld id="{D2C454B1-0EFD-4322-BA95-01F4FCEE9C79}" type="slidenum">
              <a:rPr lang="en-US" smtClean="0"/>
              <a:pPr/>
              <a:t>2</a:t>
            </a:fld>
            <a:endParaRPr lang="en-US" dirty="0"/>
          </a:p>
        </p:txBody>
      </p:sp>
    </p:spTree>
    <p:extLst>
      <p:ext uri="{BB962C8B-B14F-4D97-AF65-F5344CB8AC3E}">
        <p14:creationId xmlns:p14="http://schemas.microsoft.com/office/powerpoint/2010/main" val="1389143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Image Placeholder 1"/>
          <p:cNvSpPr>
            <a:spLocks noGrp="1" noRot="1" noChangeAspect="1" noTextEdit="1"/>
          </p:cNvSpPr>
          <p:nvPr>
            <p:ph type="sldImg"/>
          </p:nvPr>
        </p:nvSpPr>
        <p:spPr>
          <a:xfrm>
            <a:off x="398463" y="695325"/>
            <a:ext cx="6153150" cy="3462338"/>
          </a:xfrm>
          <a:ln/>
        </p:spPr>
      </p:sp>
      <p:sp>
        <p:nvSpPr>
          <p:cNvPr id="52228" name="Notes Placeholder 2"/>
          <p:cNvSpPr>
            <a:spLocks noGrp="1"/>
          </p:cNvSpPr>
          <p:nvPr>
            <p:ph type="body" idx="1"/>
          </p:nvPr>
        </p:nvSpPr>
        <p:spPr>
          <a:xfrm>
            <a:off x="1166813" y="4387138"/>
            <a:ext cx="4616450" cy="4156234"/>
          </a:xfrm>
          <a:noFill/>
          <a:ln/>
        </p:spPr>
        <p:txBody>
          <a:bodyPr>
            <a:normAutofit/>
          </a:bodyPr>
          <a:lstStyle/>
          <a:p>
            <a:r>
              <a:rPr lang="en-US" dirty="0"/>
              <a:t>Speak to slide.</a:t>
            </a:r>
          </a:p>
        </p:txBody>
      </p:sp>
      <p:sp>
        <p:nvSpPr>
          <p:cNvPr id="4" name="Slide Number Placeholder 3"/>
          <p:cNvSpPr>
            <a:spLocks noGrp="1"/>
          </p:cNvSpPr>
          <p:nvPr>
            <p:ph type="sldNum" sz="quarter" idx="5"/>
          </p:nvPr>
        </p:nvSpPr>
        <p:spPr>
          <a:xfrm>
            <a:off x="3936770" y="8772669"/>
            <a:ext cx="3011699" cy="461804"/>
          </a:xfrm>
        </p:spPr>
        <p:txBody>
          <a:bodyPr/>
          <a:lstStyle/>
          <a:p>
            <a:pPr>
              <a:defRPr/>
            </a:pPr>
            <a:fld id="{5D20E8DA-7886-4519-A358-5DAE8B8736C3}"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50360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slide</a:t>
            </a:r>
          </a:p>
        </p:txBody>
      </p:sp>
      <p:sp>
        <p:nvSpPr>
          <p:cNvPr id="4" name="Slide Number Placeholder 3"/>
          <p:cNvSpPr>
            <a:spLocks noGrp="1"/>
          </p:cNvSpPr>
          <p:nvPr>
            <p:ph type="sldNum" sz="quarter" idx="5"/>
          </p:nvPr>
        </p:nvSpPr>
        <p:spPr/>
        <p:txBody>
          <a:bodyPr/>
          <a:lstStyle/>
          <a:p>
            <a:fld id="{D2C454B1-0EFD-4322-BA95-01F4FCEE9C79}" type="slidenum">
              <a:rPr lang="en-US" smtClean="0"/>
              <a:pPr/>
              <a:t>3</a:t>
            </a:fld>
            <a:endParaRPr lang="en-US" dirty="0"/>
          </a:p>
        </p:txBody>
      </p:sp>
    </p:spTree>
    <p:extLst>
      <p:ext uri="{BB962C8B-B14F-4D97-AF65-F5344CB8AC3E}">
        <p14:creationId xmlns:p14="http://schemas.microsoft.com/office/powerpoint/2010/main" val="1269067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slide</a:t>
            </a:r>
          </a:p>
        </p:txBody>
      </p:sp>
      <p:sp>
        <p:nvSpPr>
          <p:cNvPr id="4" name="Slide Number Placeholder 3"/>
          <p:cNvSpPr>
            <a:spLocks noGrp="1"/>
          </p:cNvSpPr>
          <p:nvPr>
            <p:ph type="sldNum" sz="quarter" idx="5"/>
          </p:nvPr>
        </p:nvSpPr>
        <p:spPr/>
        <p:txBody>
          <a:bodyPr/>
          <a:lstStyle/>
          <a:p>
            <a:fld id="{D2C454B1-0EFD-4322-BA95-01F4FCEE9C79}" type="slidenum">
              <a:rPr lang="en-US" smtClean="0"/>
              <a:pPr/>
              <a:t>4</a:t>
            </a:fld>
            <a:endParaRPr lang="en-US" dirty="0"/>
          </a:p>
        </p:txBody>
      </p:sp>
    </p:spTree>
    <p:extLst>
      <p:ext uri="{BB962C8B-B14F-4D97-AF65-F5344CB8AC3E}">
        <p14:creationId xmlns:p14="http://schemas.microsoft.com/office/powerpoint/2010/main" val="312821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slide</a:t>
            </a:r>
          </a:p>
          <a:p>
            <a:endParaRPr lang="en-US" dirty="0"/>
          </a:p>
        </p:txBody>
      </p:sp>
      <p:sp>
        <p:nvSpPr>
          <p:cNvPr id="4" name="Slide Number Placeholder 3"/>
          <p:cNvSpPr>
            <a:spLocks noGrp="1"/>
          </p:cNvSpPr>
          <p:nvPr>
            <p:ph type="sldNum" sz="quarter" idx="5"/>
          </p:nvPr>
        </p:nvSpPr>
        <p:spPr/>
        <p:txBody>
          <a:bodyPr/>
          <a:lstStyle/>
          <a:p>
            <a:fld id="{D2C454B1-0EFD-4322-BA95-01F4FCEE9C79}" type="slidenum">
              <a:rPr lang="en-US" smtClean="0"/>
              <a:pPr/>
              <a:t>5</a:t>
            </a:fld>
            <a:endParaRPr lang="en-US" dirty="0"/>
          </a:p>
        </p:txBody>
      </p:sp>
    </p:spTree>
    <p:extLst>
      <p:ext uri="{BB962C8B-B14F-4D97-AF65-F5344CB8AC3E}">
        <p14:creationId xmlns:p14="http://schemas.microsoft.com/office/powerpoint/2010/main" val="360394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slide</a:t>
            </a:r>
          </a:p>
          <a:p>
            <a:endParaRPr lang="en-US" dirty="0"/>
          </a:p>
        </p:txBody>
      </p:sp>
      <p:sp>
        <p:nvSpPr>
          <p:cNvPr id="4" name="Slide Number Placeholder 3"/>
          <p:cNvSpPr>
            <a:spLocks noGrp="1"/>
          </p:cNvSpPr>
          <p:nvPr>
            <p:ph type="sldNum" sz="quarter" idx="5"/>
          </p:nvPr>
        </p:nvSpPr>
        <p:spPr/>
        <p:txBody>
          <a:bodyPr/>
          <a:lstStyle/>
          <a:p>
            <a:fld id="{D2C454B1-0EFD-4322-BA95-01F4FCEE9C79}" type="slidenum">
              <a:rPr lang="en-US" smtClean="0"/>
              <a:pPr/>
              <a:t>6</a:t>
            </a:fld>
            <a:endParaRPr lang="en-US" dirty="0"/>
          </a:p>
        </p:txBody>
      </p:sp>
    </p:spTree>
    <p:extLst>
      <p:ext uri="{BB962C8B-B14F-4D97-AF65-F5344CB8AC3E}">
        <p14:creationId xmlns:p14="http://schemas.microsoft.com/office/powerpoint/2010/main" val="1681661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slide</a:t>
            </a:r>
          </a:p>
          <a:p>
            <a:endParaRPr lang="en-US" dirty="0"/>
          </a:p>
        </p:txBody>
      </p:sp>
      <p:sp>
        <p:nvSpPr>
          <p:cNvPr id="4" name="Slide Number Placeholder 3"/>
          <p:cNvSpPr>
            <a:spLocks noGrp="1"/>
          </p:cNvSpPr>
          <p:nvPr>
            <p:ph type="sldNum" sz="quarter" idx="5"/>
          </p:nvPr>
        </p:nvSpPr>
        <p:spPr/>
        <p:txBody>
          <a:bodyPr/>
          <a:lstStyle/>
          <a:p>
            <a:fld id="{D2C454B1-0EFD-4322-BA95-01F4FCEE9C79}" type="slidenum">
              <a:rPr lang="en-US" smtClean="0"/>
              <a:pPr/>
              <a:t>7</a:t>
            </a:fld>
            <a:endParaRPr lang="en-US" dirty="0"/>
          </a:p>
        </p:txBody>
      </p:sp>
    </p:spTree>
    <p:extLst>
      <p:ext uri="{BB962C8B-B14F-4D97-AF65-F5344CB8AC3E}">
        <p14:creationId xmlns:p14="http://schemas.microsoft.com/office/powerpoint/2010/main" val="2773288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slide</a:t>
            </a:r>
          </a:p>
          <a:p>
            <a:endParaRPr lang="en-US" dirty="0"/>
          </a:p>
        </p:txBody>
      </p:sp>
      <p:sp>
        <p:nvSpPr>
          <p:cNvPr id="4" name="Slide Number Placeholder 3"/>
          <p:cNvSpPr>
            <a:spLocks noGrp="1"/>
          </p:cNvSpPr>
          <p:nvPr>
            <p:ph type="sldNum" sz="quarter" idx="5"/>
          </p:nvPr>
        </p:nvSpPr>
        <p:spPr/>
        <p:txBody>
          <a:bodyPr/>
          <a:lstStyle/>
          <a:p>
            <a:fld id="{D2C454B1-0EFD-4322-BA95-01F4FCEE9C79}" type="slidenum">
              <a:rPr lang="en-US" smtClean="0"/>
              <a:pPr/>
              <a:t>8</a:t>
            </a:fld>
            <a:endParaRPr lang="en-US" dirty="0"/>
          </a:p>
        </p:txBody>
      </p:sp>
    </p:spTree>
    <p:extLst>
      <p:ext uri="{BB962C8B-B14F-4D97-AF65-F5344CB8AC3E}">
        <p14:creationId xmlns:p14="http://schemas.microsoft.com/office/powerpoint/2010/main" val="3303532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to slide</a:t>
            </a:r>
          </a:p>
          <a:p>
            <a:endParaRPr lang="en-US" dirty="0"/>
          </a:p>
        </p:txBody>
      </p:sp>
      <p:sp>
        <p:nvSpPr>
          <p:cNvPr id="4" name="Slide Number Placeholder 3"/>
          <p:cNvSpPr>
            <a:spLocks noGrp="1"/>
          </p:cNvSpPr>
          <p:nvPr>
            <p:ph type="sldNum" sz="quarter" idx="5"/>
          </p:nvPr>
        </p:nvSpPr>
        <p:spPr/>
        <p:txBody>
          <a:bodyPr/>
          <a:lstStyle/>
          <a:p>
            <a:fld id="{D2C454B1-0EFD-4322-BA95-01F4FCEE9C79}" type="slidenum">
              <a:rPr lang="en-US" smtClean="0"/>
              <a:pPr/>
              <a:t>9</a:t>
            </a:fld>
            <a:endParaRPr lang="en-US" dirty="0"/>
          </a:p>
        </p:txBody>
      </p:sp>
    </p:spTree>
    <p:extLst>
      <p:ext uri="{BB962C8B-B14F-4D97-AF65-F5344CB8AC3E}">
        <p14:creationId xmlns:p14="http://schemas.microsoft.com/office/powerpoint/2010/main" val="3817942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WithMRCcode">
    <p:spTree>
      <p:nvGrpSpPr>
        <p:cNvPr id="1" name=""/>
        <p:cNvGrpSpPr/>
        <p:nvPr/>
      </p:nvGrpSpPr>
      <p:grpSpPr>
        <a:xfrm>
          <a:off x="0" y="0"/>
          <a:ext cx="0" cy="0"/>
          <a:chOff x="0" y="0"/>
          <a:chExt cx="0" cy="0"/>
        </a:xfrm>
      </p:grpSpPr>
      <p:sp>
        <p:nvSpPr>
          <p:cNvPr id="18" name="Rectangle 15">
            <a:extLst>
              <a:ext uri="{FF2B5EF4-FFF2-40B4-BE49-F238E27FC236}">
                <a16:creationId xmlns:a16="http://schemas.microsoft.com/office/drawing/2014/main" id="{07BA1385-5788-478A-B667-52972ACC478E}"/>
              </a:ext>
            </a:extLst>
          </p:cNvPr>
          <p:cNvSpPr>
            <a:spLocks noChangeArrowheads="1"/>
          </p:cNvSpPr>
          <p:nvPr userDrawn="1"/>
        </p:nvSpPr>
        <p:spPr bwMode="auto">
          <a:xfrm>
            <a:off x="-7006" y="6408313"/>
            <a:ext cx="12192000" cy="457200"/>
          </a:xfrm>
          <a:prstGeom prst="rect">
            <a:avLst/>
          </a:prstGeom>
          <a:solidFill>
            <a:srgbClr val="1E355E"/>
          </a:solidFill>
          <a:ln>
            <a:noFill/>
          </a:ln>
        </p:spPr>
        <p:txBody>
          <a:bodyPr lIns="40234" tIns="20117" rIns="40234" bIns="20117"/>
          <a:lstStyle>
            <a:lvl1pPr eaLnBrk="0" hangingPunct="0">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5600" dirty="0"/>
          </a:p>
        </p:txBody>
      </p:sp>
      <p:sp>
        <p:nvSpPr>
          <p:cNvPr id="14" name="Rectangle 13"/>
          <p:cNvSpPr/>
          <p:nvPr/>
        </p:nvSpPr>
        <p:spPr>
          <a:xfrm>
            <a:off x="0" y="6400799"/>
            <a:ext cx="12192000" cy="91440"/>
          </a:xfrm>
          <a:prstGeom prst="rect">
            <a:avLst/>
          </a:prstGeom>
          <a:solidFill>
            <a:srgbClr val="94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11"/>
          <p:cNvSpPr>
            <a:spLocks noGrp="1"/>
          </p:cNvSpPr>
          <p:nvPr>
            <p:ph type="body" sz="quarter" idx="10" hasCustomPrompt="1"/>
          </p:nvPr>
        </p:nvSpPr>
        <p:spPr>
          <a:xfrm>
            <a:off x="304800" y="1600200"/>
            <a:ext cx="11480800" cy="3200400"/>
          </a:xfrm>
        </p:spPr>
        <p:txBody>
          <a:bodyPr anchor="ctr">
            <a:normAutofit/>
          </a:bodyPr>
          <a:lstStyle>
            <a:lvl1pPr marL="0" indent="0" algn="ctr">
              <a:buNone/>
              <a:defRPr sz="4800" b="1">
                <a:solidFill>
                  <a:srgbClr val="0B2857"/>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8" name="TextBox 7"/>
          <p:cNvSpPr txBox="1"/>
          <p:nvPr/>
        </p:nvSpPr>
        <p:spPr>
          <a:xfrm>
            <a:off x="0" y="6137359"/>
            <a:ext cx="6229005" cy="200055"/>
          </a:xfrm>
          <a:prstGeom prst="rect">
            <a:avLst/>
          </a:prstGeom>
          <a:noFill/>
        </p:spPr>
        <p:txBody>
          <a:bodyPr wrap="square" rtlCol="0">
            <a:spAutoFit/>
          </a:bodyPr>
          <a:lstStyle/>
          <a:p>
            <a:r>
              <a:rPr lang="en-US" sz="700" dirty="0">
                <a:solidFill>
                  <a:schemeClr val="accent1"/>
                </a:solidFill>
                <a:latin typeface="Century Gothic" panose="020B0502020202020204" pitchFamily="34" charset="0"/>
              </a:rPr>
              <a:t>© 2023 Otsuka </a:t>
            </a:r>
            <a:r>
              <a:rPr lang="en-US" sz="700" baseline="0" dirty="0">
                <a:solidFill>
                  <a:schemeClr val="accent1"/>
                </a:solidFill>
                <a:latin typeface="Century Gothic" panose="020B0502020202020204" pitchFamily="34" charset="0"/>
              </a:rPr>
              <a:t>Pharmaceutical Development &amp; Commercialization, Inc. All rights reserved.</a:t>
            </a:r>
            <a:endParaRPr lang="en-US" sz="700" dirty="0">
              <a:solidFill>
                <a:schemeClr val="accent1"/>
              </a:solidFill>
              <a:latin typeface="Century Gothic" panose="020B0502020202020204" pitchFamily="34" charset="0"/>
            </a:endParaRPr>
          </a:p>
        </p:txBody>
      </p:sp>
      <p:sp>
        <p:nvSpPr>
          <p:cNvPr id="11" name="TextBox 10">
            <a:extLst>
              <a:ext uri="{FF2B5EF4-FFF2-40B4-BE49-F238E27FC236}">
                <a16:creationId xmlns:a16="http://schemas.microsoft.com/office/drawing/2014/main" id="{905F1FD4-EDBC-4C58-A296-0D99EA3645AC}"/>
              </a:ext>
            </a:extLst>
          </p:cNvPr>
          <p:cNvSpPr txBox="1"/>
          <p:nvPr userDrawn="1"/>
        </p:nvSpPr>
        <p:spPr>
          <a:xfrm>
            <a:off x="1616208" y="6507585"/>
            <a:ext cx="9144000" cy="323165"/>
          </a:xfrm>
          <a:prstGeom prst="rect">
            <a:avLst/>
          </a:prstGeom>
          <a:noFill/>
        </p:spPr>
        <p:txBody>
          <a:bodyPr wrap="square" rtlCol="0">
            <a:spAutoFit/>
          </a:bodyPr>
          <a:lstStyle/>
          <a:p>
            <a:pPr algn="ctr"/>
            <a:r>
              <a:rPr lang="en-US" sz="750" kern="1200" dirty="0">
                <a:solidFill>
                  <a:schemeClr val="bg1"/>
                </a:solidFill>
                <a:effectLst/>
                <a:latin typeface="+mn-lt"/>
                <a:ea typeface="+mn-ea"/>
                <a:cs typeface="+mn-cs"/>
              </a:rPr>
              <a:t>The information provided by NephU is intended for your educational benefit only. It is not intended as, nor is it a substitute for medical care or advice or professional diagnosis. Health care professionals should use their independent judgement when reviewing NephU’s educational resources. Users seeking medical advice should consult with a health care professional.</a:t>
            </a:r>
            <a:endParaRPr lang="en-US" sz="750" dirty="0">
              <a:solidFill>
                <a:schemeClr val="bg1"/>
              </a:solidFill>
            </a:endParaRPr>
          </a:p>
        </p:txBody>
      </p:sp>
      <p:pic>
        <p:nvPicPr>
          <p:cNvPr id="13" name="Picture 12" descr="A picture containing drawing&#10;&#10;Description automatically generated">
            <a:extLst>
              <a:ext uri="{FF2B5EF4-FFF2-40B4-BE49-F238E27FC236}">
                <a16:creationId xmlns:a16="http://schemas.microsoft.com/office/drawing/2014/main" id="{CAB7E4F9-16ED-4D51-B811-F9B2583838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857" y="283206"/>
            <a:ext cx="2902310" cy="945050"/>
          </a:xfrm>
          <a:prstGeom prst="rect">
            <a:avLst/>
          </a:prstGeom>
        </p:spPr>
      </p:pic>
      <p:pic>
        <p:nvPicPr>
          <p:cNvPr id="15" name="Picture 14">
            <a:extLst>
              <a:ext uri="{FF2B5EF4-FFF2-40B4-BE49-F238E27FC236}">
                <a16:creationId xmlns:a16="http://schemas.microsoft.com/office/drawing/2014/main" id="{98E2EF3D-8498-4312-AF6D-81ECFC7463CD}"/>
              </a:ext>
            </a:extLst>
          </p:cNvPr>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51282" y="1636616"/>
            <a:ext cx="3430411" cy="3072545"/>
          </a:xfrm>
          <a:prstGeom prst="rect">
            <a:avLst/>
          </a:prstGeom>
        </p:spPr>
      </p:pic>
    </p:spTree>
    <p:extLst>
      <p:ext uri="{BB962C8B-B14F-4D97-AF65-F5344CB8AC3E}">
        <p14:creationId xmlns:p14="http://schemas.microsoft.com/office/powerpoint/2010/main" val="27908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0" y="6432332"/>
            <a:ext cx="812800" cy="457200"/>
          </a:xfrm>
          <a:prstGeom prst="rect">
            <a:avLst/>
          </a:prstGeom>
          <a:solidFill>
            <a:srgbClr val="94CECA"/>
          </a:solidFill>
        </p:spPr>
        <p:txBody>
          <a:bodyPr anchor="ctr"/>
          <a:lstStyle>
            <a:lvl1pPr algn="ctr">
              <a:defRPr sz="1200">
                <a:solidFill>
                  <a:schemeClr val="accent1"/>
                </a:solidFill>
              </a:defRPr>
            </a:lvl1pPr>
          </a:lstStyle>
          <a:p>
            <a:fld id="{DA057F80-66FC-490D-BC44-D0B089D7446C}" type="slidenum">
              <a:rPr lang="en-US" smtClean="0"/>
              <a:pPr/>
              <a:t>‹#›</a:t>
            </a:fld>
            <a:endParaRPr lang="en-US" dirty="0"/>
          </a:p>
        </p:txBody>
      </p:sp>
      <p:sp>
        <p:nvSpPr>
          <p:cNvPr id="17" name="Title Placeholder 1">
            <a:extLst>
              <a:ext uri="{FF2B5EF4-FFF2-40B4-BE49-F238E27FC236}">
                <a16:creationId xmlns:a16="http://schemas.microsoft.com/office/drawing/2014/main" id="{665A78AB-2166-4897-A87B-BAA5FCFCE0AF}"/>
              </a:ext>
            </a:extLst>
          </p:cNvPr>
          <p:cNvSpPr>
            <a:spLocks noGrp="1"/>
          </p:cNvSpPr>
          <p:nvPr>
            <p:ph type="title"/>
          </p:nvPr>
        </p:nvSpPr>
        <p:spPr>
          <a:xfrm>
            <a:off x="609600" y="0"/>
            <a:ext cx="10972800" cy="10484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5273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With References">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a:xfrm>
            <a:off x="0" y="6432332"/>
            <a:ext cx="812800" cy="457200"/>
          </a:xfrm>
          <a:prstGeom prst="rect">
            <a:avLst/>
          </a:prstGeom>
          <a:solidFill>
            <a:srgbClr val="94CECA"/>
          </a:solidFill>
        </p:spPr>
        <p:txBody>
          <a:bodyPr anchor="ctr"/>
          <a:lstStyle>
            <a:lvl1pPr algn="ctr">
              <a:defRPr sz="1200">
                <a:solidFill>
                  <a:schemeClr val="accent1"/>
                </a:solidFill>
              </a:defRPr>
            </a:lvl1pPr>
          </a:lstStyle>
          <a:p>
            <a:fld id="{DA057F80-66FC-490D-BC44-D0B089D7446C}" type="slidenum">
              <a:rPr lang="en-US" smtClean="0"/>
              <a:pPr/>
              <a:t>‹#›</a:t>
            </a:fld>
            <a:endParaRPr lang="en-US" dirty="0"/>
          </a:p>
        </p:txBody>
      </p:sp>
      <p:sp>
        <p:nvSpPr>
          <p:cNvPr id="16" name="Title Placeholder 1">
            <a:extLst>
              <a:ext uri="{FF2B5EF4-FFF2-40B4-BE49-F238E27FC236}">
                <a16:creationId xmlns:a16="http://schemas.microsoft.com/office/drawing/2014/main" id="{13455F7F-FF53-4A1E-88BD-9943D85BE4B6}"/>
              </a:ext>
            </a:extLst>
          </p:cNvPr>
          <p:cNvSpPr>
            <a:spLocks noGrp="1"/>
          </p:cNvSpPr>
          <p:nvPr>
            <p:ph type="title"/>
          </p:nvPr>
        </p:nvSpPr>
        <p:spPr>
          <a:xfrm>
            <a:off x="609600" y="148698"/>
            <a:ext cx="10972800" cy="1048483"/>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3">
            <a:extLst>
              <a:ext uri="{FF2B5EF4-FFF2-40B4-BE49-F238E27FC236}">
                <a16:creationId xmlns:a16="http://schemas.microsoft.com/office/drawing/2014/main" id="{303A3146-0909-4AB3-AE5F-045C6A2A905E}"/>
              </a:ext>
            </a:extLst>
          </p:cNvPr>
          <p:cNvSpPr>
            <a:spLocks noGrp="1"/>
          </p:cNvSpPr>
          <p:nvPr>
            <p:ph type="body" sz="quarter" idx="13" hasCustomPrompt="1"/>
          </p:nvPr>
        </p:nvSpPr>
        <p:spPr>
          <a:xfrm>
            <a:off x="609600" y="5810760"/>
            <a:ext cx="10972800" cy="581438"/>
          </a:xfrm>
        </p:spPr>
        <p:txBody>
          <a:bodyPr anchor="b">
            <a:normAutofit/>
          </a:bodyPr>
          <a:lstStyle>
            <a:lvl1pPr marL="342900" indent="-342900">
              <a:buFont typeface="+mj-lt"/>
              <a:buAutoNum type="arabicPeriod"/>
              <a:defRPr sz="800">
                <a:solidFill>
                  <a:schemeClr val="accent1"/>
                </a:solidFill>
              </a:defRPr>
            </a:lvl1pPr>
          </a:lstStyle>
          <a:p>
            <a:pPr lvl="0"/>
            <a:r>
              <a:rPr lang="en-US"/>
              <a:t>References</a:t>
            </a:r>
          </a:p>
        </p:txBody>
      </p:sp>
    </p:spTree>
    <p:extLst>
      <p:ext uri="{BB962C8B-B14F-4D97-AF65-F5344CB8AC3E}">
        <p14:creationId xmlns:p14="http://schemas.microsoft.com/office/powerpoint/2010/main" val="228984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15">
            <a:extLst>
              <a:ext uri="{FF2B5EF4-FFF2-40B4-BE49-F238E27FC236}">
                <a16:creationId xmlns:a16="http://schemas.microsoft.com/office/drawing/2014/main" id="{362EDDF4-F575-4C7B-AB15-60B89B9D82B8}"/>
              </a:ext>
            </a:extLst>
          </p:cNvPr>
          <p:cNvSpPr>
            <a:spLocks noChangeArrowheads="1"/>
          </p:cNvSpPr>
          <p:nvPr userDrawn="1"/>
        </p:nvSpPr>
        <p:spPr bwMode="auto">
          <a:xfrm>
            <a:off x="0" y="6400800"/>
            <a:ext cx="10532853" cy="457200"/>
          </a:xfrm>
          <a:prstGeom prst="rect">
            <a:avLst/>
          </a:prstGeom>
          <a:solidFill>
            <a:srgbClr val="1E355E"/>
          </a:solidFill>
          <a:ln>
            <a:noFill/>
          </a:ln>
        </p:spPr>
        <p:txBody>
          <a:bodyPr lIns="40234" tIns="20117" rIns="40234" bIns="20117"/>
          <a:lstStyle>
            <a:lvl1pPr eaLnBrk="0" hangingPunct="0">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5600" dirty="0"/>
          </a:p>
        </p:txBody>
      </p:sp>
      <p:sp>
        <p:nvSpPr>
          <p:cNvPr id="11" name="Rectangle 10">
            <a:extLst>
              <a:ext uri="{FF2B5EF4-FFF2-40B4-BE49-F238E27FC236}">
                <a16:creationId xmlns:a16="http://schemas.microsoft.com/office/drawing/2014/main" id="{BC979DBD-2AFF-43AB-96F5-233A6AA3001D}"/>
              </a:ext>
            </a:extLst>
          </p:cNvPr>
          <p:cNvSpPr/>
          <p:nvPr userDrawn="1"/>
        </p:nvSpPr>
        <p:spPr>
          <a:xfrm>
            <a:off x="-1" y="6369267"/>
            <a:ext cx="10532853" cy="91440"/>
          </a:xfrm>
          <a:prstGeom prst="rect">
            <a:avLst/>
          </a:prstGeom>
          <a:solidFill>
            <a:srgbClr val="94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Slide Number Placeholder 5">
            <a:extLst>
              <a:ext uri="{FF2B5EF4-FFF2-40B4-BE49-F238E27FC236}">
                <a16:creationId xmlns:a16="http://schemas.microsoft.com/office/drawing/2014/main" id="{96961A94-2A23-4783-948B-8F5771B09A7C}"/>
              </a:ext>
            </a:extLst>
          </p:cNvPr>
          <p:cNvSpPr>
            <a:spLocks noGrp="1"/>
          </p:cNvSpPr>
          <p:nvPr>
            <p:ph type="sldNum" sz="quarter" idx="4"/>
          </p:nvPr>
        </p:nvSpPr>
        <p:spPr>
          <a:xfrm>
            <a:off x="0" y="6400800"/>
            <a:ext cx="812800" cy="457200"/>
          </a:xfrm>
          <a:prstGeom prst="rect">
            <a:avLst/>
          </a:prstGeom>
          <a:solidFill>
            <a:srgbClr val="94CECA"/>
          </a:solidFill>
        </p:spPr>
        <p:txBody>
          <a:bodyPr anchor="ctr"/>
          <a:lstStyle>
            <a:lvl1pPr algn="ctr">
              <a:defRPr sz="1200">
                <a:solidFill>
                  <a:schemeClr val="accent1"/>
                </a:solidFill>
              </a:defRPr>
            </a:lvl1pPr>
          </a:lstStyle>
          <a:p>
            <a:fld id="{DA057F80-66FC-490D-BC44-D0B089D7446C}" type="slidenum">
              <a:rPr lang="en-US" smtClean="0"/>
              <a:pPr/>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AD952A68-AB8F-45E3-B699-9047429AB7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017" y="6448729"/>
            <a:ext cx="1109687" cy="361337"/>
          </a:xfrm>
          <a:prstGeom prst="rect">
            <a:avLst/>
          </a:prstGeom>
        </p:spPr>
      </p:pic>
      <p:sp>
        <p:nvSpPr>
          <p:cNvPr id="12" name="TextBox 11">
            <a:extLst>
              <a:ext uri="{FF2B5EF4-FFF2-40B4-BE49-F238E27FC236}">
                <a16:creationId xmlns:a16="http://schemas.microsoft.com/office/drawing/2014/main" id="{B0E6A806-8F81-4DB7-A160-BF50D0B5FF4C}"/>
              </a:ext>
            </a:extLst>
          </p:cNvPr>
          <p:cNvSpPr txBox="1"/>
          <p:nvPr userDrawn="1"/>
        </p:nvSpPr>
        <p:spPr>
          <a:xfrm>
            <a:off x="1100826" y="6492239"/>
            <a:ext cx="9144000" cy="323165"/>
          </a:xfrm>
          <a:prstGeom prst="rect">
            <a:avLst/>
          </a:prstGeom>
          <a:solidFill>
            <a:srgbClr val="1E355E"/>
          </a:solidFill>
        </p:spPr>
        <p:txBody>
          <a:bodyPr wrap="square" rtlCol="0">
            <a:spAutoFit/>
          </a:bodyPr>
          <a:lstStyle/>
          <a:p>
            <a:pPr algn="ctr"/>
            <a:r>
              <a:rPr lang="en-US" sz="750" kern="1200" dirty="0">
                <a:solidFill>
                  <a:schemeClr val="bg1"/>
                </a:solidFill>
                <a:effectLst/>
                <a:latin typeface="+mn-lt"/>
                <a:ea typeface="+mn-ea"/>
                <a:cs typeface="+mn-cs"/>
              </a:rPr>
              <a:t>The information provided by NephU is intended for your educational benefit only. It is not intended as, nor is it a substitute for medical care or advice or professional diagnosis. Health care professionals should use their independent judgement when reviewing NephU’s educational resources. Users seeking medical advice should consult with a health care professional.</a:t>
            </a:r>
            <a:endParaRPr lang="en-US" sz="750" dirty="0">
              <a:solidFill>
                <a:schemeClr val="bg1"/>
              </a:solidFill>
            </a:endParaRPr>
          </a:p>
        </p:txBody>
      </p:sp>
    </p:spTree>
    <p:extLst>
      <p:ext uri="{BB962C8B-B14F-4D97-AF65-F5344CB8AC3E}">
        <p14:creationId xmlns:p14="http://schemas.microsoft.com/office/powerpoint/2010/main" val="378827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057F80-66FC-490D-BC44-D0B089D7446C}" type="slidenum">
              <a:rPr lang="en-US" smtClean="0"/>
              <a:pPr/>
              <a:t>‹#›</a:t>
            </a:fld>
            <a:endParaRPr lang="en-US" dirty="0"/>
          </a:p>
        </p:txBody>
      </p:sp>
      <p:pic>
        <p:nvPicPr>
          <p:cNvPr id="4" name="Picture 3" descr="A person looking at a computer screen&#10;&#10;Description automatically generated with medium confidence">
            <a:extLst>
              <a:ext uri="{FF2B5EF4-FFF2-40B4-BE49-F238E27FC236}">
                <a16:creationId xmlns:a16="http://schemas.microsoft.com/office/drawing/2014/main" id="{DA7DC339-E659-4F0A-9E2A-726FAFD07D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 r="44459" b="6061"/>
          <a:stretch/>
        </p:blipFill>
        <p:spPr>
          <a:xfrm>
            <a:off x="5765018" y="2745"/>
            <a:ext cx="6422610" cy="6858000"/>
          </a:xfrm>
          <a:prstGeom prst="rect">
            <a:avLst/>
          </a:prstGeom>
        </p:spPr>
      </p:pic>
      <p:grpSp>
        <p:nvGrpSpPr>
          <p:cNvPr id="5" name="Group 4">
            <a:extLst>
              <a:ext uri="{FF2B5EF4-FFF2-40B4-BE49-F238E27FC236}">
                <a16:creationId xmlns:a16="http://schemas.microsoft.com/office/drawing/2014/main" id="{E56E4EDF-9C9A-42D4-8CD6-EBB59A387C7E}"/>
              </a:ext>
            </a:extLst>
          </p:cNvPr>
          <p:cNvGrpSpPr/>
          <p:nvPr userDrawn="1"/>
        </p:nvGrpSpPr>
        <p:grpSpPr>
          <a:xfrm rot="235689">
            <a:off x="-357847" y="-620246"/>
            <a:ext cx="7946240" cy="8606511"/>
            <a:chOff x="0" y="857247"/>
            <a:chExt cx="6239733" cy="5685629"/>
          </a:xfrm>
        </p:grpSpPr>
        <p:pic>
          <p:nvPicPr>
            <p:cNvPr id="6" name="Picture 5" descr="A close up of a logo&#10;&#10;Description automatically generated">
              <a:extLst>
                <a:ext uri="{FF2B5EF4-FFF2-40B4-BE49-F238E27FC236}">
                  <a16:creationId xmlns:a16="http://schemas.microsoft.com/office/drawing/2014/main" id="{BC39E076-D734-4497-B4CE-A5DA86AAE92F}"/>
                </a:ext>
              </a:extLst>
            </p:cNvPr>
            <p:cNvPicPr>
              <a:picLocks noChangeAspect="1"/>
            </p:cNvPicPr>
            <p:nvPr/>
          </p:nvPicPr>
          <p:blipFill rotWithShape="1">
            <a:blip r:embed="rId3">
              <a:extLst>
                <a:ext uri="{28A0092B-C50C-407E-A947-70E740481C1C}">
                  <a14:useLocalDpi xmlns:a14="http://schemas.microsoft.com/office/drawing/2010/main" val="0"/>
                </a:ext>
              </a:extLst>
            </a:blip>
            <a:srcRect l="-1" t="31549" r="45935" b="20634"/>
            <a:stretch/>
          </p:blipFill>
          <p:spPr>
            <a:xfrm rot="10800000">
              <a:off x="0" y="857247"/>
              <a:ext cx="6239733" cy="5143501"/>
            </a:xfrm>
            <a:prstGeom prst="rect">
              <a:avLst/>
            </a:prstGeom>
          </p:spPr>
        </p:pic>
        <p:pic>
          <p:nvPicPr>
            <p:cNvPr id="7" name="Picture 6" descr="A close up of a logo&#10;&#10;Description automatically generated">
              <a:extLst>
                <a:ext uri="{FF2B5EF4-FFF2-40B4-BE49-F238E27FC236}">
                  <a16:creationId xmlns:a16="http://schemas.microsoft.com/office/drawing/2014/main" id="{8CD5B058-3647-4F7C-B142-D0BB5639E70A}"/>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31549" r="49583" b="20634"/>
            <a:stretch/>
          </p:blipFill>
          <p:spPr>
            <a:xfrm rot="10578119">
              <a:off x="26367" y="1316238"/>
              <a:ext cx="5912678" cy="5226638"/>
            </a:xfrm>
            <a:prstGeom prst="rect">
              <a:avLst/>
            </a:prstGeom>
          </p:spPr>
        </p:pic>
      </p:grpSp>
      <p:grpSp>
        <p:nvGrpSpPr>
          <p:cNvPr id="8" name="Group 7">
            <a:extLst>
              <a:ext uri="{FF2B5EF4-FFF2-40B4-BE49-F238E27FC236}">
                <a16:creationId xmlns:a16="http://schemas.microsoft.com/office/drawing/2014/main" id="{5417B715-8CB1-4076-B32C-21318D8FF30C}"/>
              </a:ext>
            </a:extLst>
          </p:cNvPr>
          <p:cNvGrpSpPr/>
          <p:nvPr userDrawn="1"/>
        </p:nvGrpSpPr>
        <p:grpSpPr>
          <a:xfrm>
            <a:off x="896759" y="558635"/>
            <a:ext cx="4104192" cy="5663600"/>
            <a:chOff x="896759" y="558635"/>
            <a:chExt cx="4104192" cy="5663600"/>
          </a:xfrm>
        </p:grpSpPr>
        <p:sp>
          <p:nvSpPr>
            <p:cNvPr id="9" name="TextBox 8">
              <a:extLst>
                <a:ext uri="{FF2B5EF4-FFF2-40B4-BE49-F238E27FC236}">
                  <a16:creationId xmlns:a16="http://schemas.microsoft.com/office/drawing/2014/main" id="{5E798C5B-E4B1-418E-BF9A-257A011FDDB8}"/>
                </a:ext>
              </a:extLst>
            </p:cNvPr>
            <p:cNvSpPr txBox="1"/>
            <p:nvPr/>
          </p:nvSpPr>
          <p:spPr>
            <a:xfrm>
              <a:off x="896759" y="558635"/>
              <a:ext cx="4104192" cy="1569660"/>
            </a:xfrm>
            <a:prstGeom prst="rect">
              <a:avLst/>
            </a:prstGeom>
            <a:noFill/>
          </p:spPr>
          <p:txBody>
            <a:bodyPr wrap="square" rtlCol="0">
              <a:spAutoFit/>
            </a:bodyPr>
            <a:lstStyle/>
            <a:p>
              <a:pPr>
                <a:spcAft>
                  <a:spcPts val="450"/>
                </a:spcAft>
              </a:pPr>
              <a:r>
                <a:rPr lang="en-US" sz="3200" b="1" dirty="0">
                  <a:latin typeface="Century Gothic" panose="020B0502020202020204" pitchFamily="34" charset="0"/>
                  <a:ea typeface="+mj-ea"/>
                  <a:cs typeface="+mj-cs"/>
                </a:rPr>
                <a:t>Like What You Learned Today? See What’s Up Next!</a:t>
              </a:r>
            </a:p>
          </p:txBody>
        </p:sp>
        <p:sp>
          <p:nvSpPr>
            <p:cNvPr id="10" name="TextBox 9">
              <a:extLst>
                <a:ext uri="{FF2B5EF4-FFF2-40B4-BE49-F238E27FC236}">
                  <a16:creationId xmlns:a16="http://schemas.microsoft.com/office/drawing/2014/main" id="{D4110293-7358-4B6A-AF91-0453D28C91A1}"/>
                </a:ext>
              </a:extLst>
            </p:cNvPr>
            <p:cNvSpPr txBox="1"/>
            <p:nvPr/>
          </p:nvSpPr>
          <p:spPr>
            <a:xfrm>
              <a:off x="920165" y="3408680"/>
              <a:ext cx="3768893" cy="2054409"/>
            </a:xfrm>
            <a:prstGeom prst="rect">
              <a:avLst/>
            </a:prstGeom>
            <a:noFill/>
          </p:spPr>
          <p:txBody>
            <a:bodyPr wrap="square" rtlCol="0">
              <a:spAutoFit/>
            </a:bodyPr>
            <a:lstStyle/>
            <a:p>
              <a:r>
                <a:rPr lang="en-US" sz="2400" dirty="0">
                  <a:latin typeface="Century Gothic" panose="020B0502020202020204" pitchFamily="34" charset="0"/>
                </a:rPr>
                <a:t>The NephU Community Grows Stronger When You’re Engaged. </a:t>
              </a:r>
              <a:endParaRPr lang="en-US" sz="2400" b="1" dirty="0">
                <a:latin typeface="Century Gothic" panose="020B0502020202020204" pitchFamily="34" charset="0"/>
              </a:endParaRPr>
            </a:p>
            <a:p>
              <a:pPr>
                <a:spcBef>
                  <a:spcPts val="900"/>
                </a:spcBef>
              </a:pPr>
              <a:r>
                <a:rPr lang="en-US" sz="2400" b="1" dirty="0">
                  <a:latin typeface="Century Gothic" panose="020B0502020202020204" pitchFamily="34" charset="0"/>
                </a:rPr>
                <a:t>Follow Us @NephUCommunity</a:t>
              </a:r>
            </a:p>
          </p:txBody>
        </p:sp>
        <p:grpSp>
          <p:nvGrpSpPr>
            <p:cNvPr id="11" name="Group 10">
              <a:extLst>
                <a:ext uri="{FF2B5EF4-FFF2-40B4-BE49-F238E27FC236}">
                  <a16:creationId xmlns:a16="http://schemas.microsoft.com/office/drawing/2014/main" id="{C89CD37C-5429-4D09-89C0-02DB12CB66E6}"/>
                </a:ext>
              </a:extLst>
            </p:cNvPr>
            <p:cNvGrpSpPr/>
            <p:nvPr/>
          </p:nvGrpSpPr>
          <p:grpSpPr>
            <a:xfrm>
              <a:off x="3096633" y="5697280"/>
              <a:ext cx="508913" cy="508913"/>
              <a:chOff x="3309238" y="5646047"/>
              <a:chExt cx="796189" cy="796189"/>
            </a:xfrm>
          </p:grpSpPr>
          <p:sp>
            <p:nvSpPr>
              <p:cNvPr id="22" name="Oval 21">
                <a:extLst>
                  <a:ext uri="{FF2B5EF4-FFF2-40B4-BE49-F238E27FC236}">
                    <a16:creationId xmlns:a16="http://schemas.microsoft.com/office/drawing/2014/main" id="{9079C41E-84DF-4E0C-9D42-CC945D13C4BA}"/>
                  </a:ext>
                </a:extLst>
              </p:cNvPr>
              <p:cNvSpPr/>
              <p:nvPr/>
            </p:nvSpPr>
            <p:spPr>
              <a:xfrm>
                <a:off x="3309238" y="5646047"/>
                <a:ext cx="796189" cy="79618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dirty="0"/>
              </a:p>
            </p:txBody>
          </p:sp>
          <p:pic>
            <p:nvPicPr>
              <p:cNvPr id="23" name="Picture 22">
                <a:extLst>
                  <a:ext uri="{FF2B5EF4-FFF2-40B4-BE49-F238E27FC236}">
                    <a16:creationId xmlns:a16="http://schemas.microsoft.com/office/drawing/2014/main" id="{E596995A-CD2D-4E23-BDA6-59B672C77C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2543" y="5670977"/>
                <a:ext cx="746334" cy="746334"/>
              </a:xfrm>
              <a:prstGeom prst="rect">
                <a:avLst/>
              </a:prstGeom>
            </p:spPr>
          </p:pic>
        </p:grpSp>
        <p:grpSp>
          <p:nvGrpSpPr>
            <p:cNvPr id="12" name="Group 11">
              <a:extLst>
                <a:ext uri="{FF2B5EF4-FFF2-40B4-BE49-F238E27FC236}">
                  <a16:creationId xmlns:a16="http://schemas.microsoft.com/office/drawing/2014/main" id="{4B38ACE4-394A-489B-9CD4-128B676271A2}"/>
                </a:ext>
              </a:extLst>
            </p:cNvPr>
            <p:cNvGrpSpPr/>
            <p:nvPr/>
          </p:nvGrpSpPr>
          <p:grpSpPr>
            <a:xfrm>
              <a:off x="2114854" y="5697280"/>
              <a:ext cx="508913" cy="508913"/>
              <a:chOff x="2253215" y="5646049"/>
              <a:chExt cx="796189" cy="796189"/>
            </a:xfrm>
          </p:grpSpPr>
          <p:sp>
            <p:nvSpPr>
              <p:cNvPr id="20" name="Oval 19">
                <a:extLst>
                  <a:ext uri="{FF2B5EF4-FFF2-40B4-BE49-F238E27FC236}">
                    <a16:creationId xmlns:a16="http://schemas.microsoft.com/office/drawing/2014/main" id="{E680F5F3-33EA-418E-9265-16E1C1DB7B6E}"/>
                  </a:ext>
                </a:extLst>
              </p:cNvPr>
              <p:cNvSpPr/>
              <p:nvPr/>
            </p:nvSpPr>
            <p:spPr>
              <a:xfrm>
                <a:off x="2253215" y="5646049"/>
                <a:ext cx="796189" cy="79618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dirty="0"/>
              </a:p>
            </p:txBody>
          </p:sp>
          <p:pic>
            <p:nvPicPr>
              <p:cNvPr id="21" name="Picture 20">
                <a:extLst>
                  <a:ext uri="{FF2B5EF4-FFF2-40B4-BE49-F238E27FC236}">
                    <a16:creationId xmlns:a16="http://schemas.microsoft.com/office/drawing/2014/main" id="{14240D3F-FF60-43FC-9750-AF7471843D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5177" y="5670977"/>
                <a:ext cx="746334" cy="746334"/>
              </a:xfrm>
              <a:prstGeom prst="rect">
                <a:avLst/>
              </a:prstGeom>
            </p:spPr>
          </p:pic>
        </p:grpSp>
        <p:grpSp>
          <p:nvGrpSpPr>
            <p:cNvPr id="13" name="Group 12">
              <a:extLst>
                <a:ext uri="{FF2B5EF4-FFF2-40B4-BE49-F238E27FC236}">
                  <a16:creationId xmlns:a16="http://schemas.microsoft.com/office/drawing/2014/main" id="{2AF4DCAB-B805-42CA-B351-1700E9912E00}"/>
                </a:ext>
              </a:extLst>
            </p:cNvPr>
            <p:cNvGrpSpPr/>
            <p:nvPr/>
          </p:nvGrpSpPr>
          <p:grpSpPr>
            <a:xfrm>
              <a:off x="896759" y="2452484"/>
              <a:ext cx="3844711" cy="615247"/>
              <a:chOff x="445701" y="2628403"/>
              <a:chExt cx="3844711" cy="615247"/>
            </a:xfrm>
          </p:grpSpPr>
          <p:sp>
            <p:nvSpPr>
              <p:cNvPr id="18" name="Rectangle: Rounded Corners 16">
                <a:extLst>
                  <a:ext uri="{FF2B5EF4-FFF2-40B4-BE49-F238E27FC236}">
                    <a16:creationId xmlns:a16="http://schemas.microsoft.com/office/drawing/2014/main" id="{94990D2F-6538-46D9-902C-D6746F3BA53B}"/>
                  </a:ext>
                </a:extLst>
              </p:cNvPr>
              <p:cNvSpPr/>
              <p:nvPr/>
            </p:nvSpPr>
            <p:spPr>
              <a:xfrm>
                <a:off x="445701" y="2628403"/>
                <a:ext cx="3844711" cy="615246"/>
              </a:xfrm>
              <a:prstGeom prst="roundRect">
                <a:avLst>
                  <a:gd name="adj" fmla="val 50000"/>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dirty="0"/>
              </a:p>
            </p:txBody>
          </p:sp>
          <p:pic>
            <p:nvPicPr>
              <p:cNvPr id="19" name="Picture 2" descr="Website Icon Orange Clipart , Png Download - Website Symbol In Orange  Circle, Transparent Png , Transparent Png Image - PNGitem">
                <a:extLst>
                  <a:ext uri="{FF2B5EF4-FFF2-40B4-BE49-F238E27FC236}">
                    <a16:creationId xmlns:a16="http://schemas.microsoft.com/office/drawing/2014/main" id="{2F6D155C-C9CD-49F0-A1EB-76BCE3947C5E}"/>
                  </a:ext>
                </a:extLst>
              </p:cNvPr>
              <p:cNvPicPr>
                <a:picLocks noChangeAspect="1" noChangeArrowheads="1"/>
              </p:cNvPicPr>
              <p:nvPr/>
            </p:nvPicPr>
            <p:blipFill>
              <a:blip r:embed="rId6" cstate="print">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8919" y="2628404"/>
                <a:ext cx="587903" cy="6152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D81C8D65-C7F3-4403-B97D-53468D729D94}"/>
                </a:ext>
              </a:extLst>
            </p:cNvPr>
            <p:cNvGrpSpPr/>
            <p:nvPr/>
          </p:nvGrpSpPr>
          <p:grpSpPr>
            <a:xfrm>
              <a:off x="1133076" y="5681348"/>
              <a:ext cx="508913" cy="508913"/>
              <a:chOff x="1197192" y="5646049"/>
              <a:chExt cx="796189" cy="796189"/>
            </a:xfrm>
          </p:grpSpPr>
          <p:sp>
            <p:nvSpPr>
              <p:cNvPr id="16" name="Oval 15">
                <a:extLst>
                  <a:ext uri="{FF2B5EF4-FFF2-40B4-BE49-F238E27FC236}">
                    <a16:creationId xmlns:a16="http://schemas.microsoft.com/office/drawing/2014/main" id="{C2FA7071-B1BB-48AD-B047-A668E1FE1353}"/>
                  </a:ext>
                </a:extLst>
              </p:cNvPr>
              <p:cNvSpPr/>
              <p:nvPr/>
            </p:nvSpPr>
            <p:spPr>
              <a:xfrm>
                <a:off x="1197192" y="5646049"/>
                <a:ext cx="796189" cy="79618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dirty="0"/>
              </a:p>
            </p:txBody>
          </p:sp>
          <p:pic>
            <p:nvPicPr>
              <p:cNvPr id="17" name="Picture 16">
                <a:extLst>
                  <a:ext uri="{FF2B5EF4-FFF2-40B4-BE49-F238E27FC236}">
                    <a16:creationId xmlns:a16="http://schemas.microsoft.com/office/drawing/2014/main" id="{FB69AD4F-32B9-4188-891C-A1622241FF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2120" y="5670977"/>
                <a:ext cx="746334" cy="746334"/>
              </a:xfrm>
              <a:prstGeom prst="rect">
                <a:avLst/>
              </a:prstGeom>
            </p:spPr>
          </p:pic>
        </p:grpSp>
        <p:pic>
          <p:nvPicPr>
            <p:cNvPr id="15" name="Picture 14">
              <a:extLst>
                <a:ext uri="{FF2B5EF4-FFF2-40B4-BE49-F238E27FC236}">
                  <a16:creationId xmlns:a16="http://schemas.microsoft.com/office/drawing/2014/main" id="{C62A5462-0888-4F72-9A9F-603F33FF75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7006" y="5679287"/>
              <a:ext cx="542948" cy="542948"/>
            </a:xfrm>
            <a:prstGeom prst="rect">
              <a:avLst/>
            </a:prstGeom>
          </p:spPr>
        </p:pic>
      </p:grpSp>
      <p:sp>
        <p:nvSpPr>
          <p:cNvPr id="24" name="Rectangle 15">
            <a:extLst>
              <a:ext uri="{FF2B5EF4-FFF2-40B4-BE49-F238E27FC236}">
                <a16:creationId xmlns:a16="http://schemas.microsoft.com/office/drawing/2014/main" id="{362EDDF4-F575-4C7B-AB15-60B89B9D82B8}"/>
              </a:ext>
            </a:extLst>
          </p:cNvPr>
          <p:cNvSpPr>
            <a:spLocks noChangeArrowheads="1"/>
          </p:cNvSpPr>
          <p:nvPr userDrawn="1"/>
        </p:nvSpPr>
        <p:spPr bwMode="auto">
          <a:xfrm>
            <a:off x="0" y="6400800"/>
            <a:ext cx="10532853" cy="457200"/>
          </a:xfrm>
          <a:prstGeom prst="rect">
            <a:avLst/>
          </a:prstGeom>
          <a:solidFill>
            <a:srgbClr val="1E355E"/>
          </a:solidFill>
          <a:ln>
            <a:noFill/>
          </a:ln>
        </p:spPr>
        <p:txBody>
          <a:bodyPr lIns="40234" tIns="20117" rIns="40234" bIns="20117"/>
          <a:lstStyle>
            <a:lvl1pPr eaLnBrk="0" hangingPunct="0">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5600" dirty="0"/>
          </a:p>
        </p:txBody>
      </p:sp>
      <p:sp>
        <p:nvSpPr>
          <p:cNvPr id="28" name="Rectangle 27"/>
          <p:cNvSpPr/>
          <p:nvPr userDrawn="1"/>
        </p:nvSpPr>
        <p:spPr>
          <a:xfrm>
            <a:off x="10532853" y="6400800"/>
            <a:ext cx="1659147"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96961A94-2A23-4783-948B-8F5771B09A7C}"/>
              </a:ext>
            </a:extLst>
          </p:cNvPr>
          <p:cNvSpPr txBox="1">
            <a:spLocks/>
          </p:cNvSpPr>
          <p:nvPr userDrawn="1"/>
        </p:nvSpPr>
        <p:spPr>
          <a:xfrm>
            <a:off x="0" y="6400800"/>
            <a:ext cx="812800" cy="457200"/>
          </a:xfrm>
          <a:prstGeom prst="rect">
            <a:avLst/>
          </a:prstGeom>
          <a:solidFill>
            <a:srgbClr val="94CECA"/>
          </a:solidFill>
        </p:spPr>
        <p:txBody>
          <a:bodyPr anchor="ctr"/>
          <a:lstStyle>
            <a:defPPr>
              <a:defRPr lang="en-US"/>
            </a:defPPr>
            <a:lvl1pPr marL="0" algn="ct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057F80-66FC-490D-BC44-D0B089D7446C}" type="slidenum">
              <a:rPr lang="en-US" smtClean="0"/>
              <a:pPr/>
              <a:t>‹#›</a:t>
            </a:fld>
            <a:endParaRPr lang="en-US" dirty="0"/>
          </a:p>
        </p:txBody>
      </p:sp>
      <p:pic>
        <p:nvPicPr>
          <p:cNvPr id="26" name="Picture 25" descr="A picture containing drawing&#10;&#10;Description automatically generated">
            <a:extLst>
              <a:ext uri="{FF2B5EF4-FFF2-40B4-BE49-F238E27FC236}">
                <a16:creationId xmlns:a16="http://schemas.microsoft.com/office/drawing/2014/main" id="{AD952A68-AB8F-45E3-B699-9047429AB7A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12017" y="6448729"/>
            <a:ext cx="1109687" cy="361337"/>
          </a:xfrm>
          <a:prstGeom prst="rect">
            <a:avLst/>
          </a:prstGeom>
        </p:spPr>
      </p:pic>
      <p:sp>
        <p:nvSpPr>
          <p:cNvPr id="27" name="TextBox 26">
            <a:extLst>
              <a:ext uri="{FF2B5EF4-FFF2-40B4-BE49-F238E27FC236}">
                <a16:creationId xmlns:a16="http://schemas.microsoft.com/office/drawing/2014/main" id="{B0E6A806-8F81-4DB7-A160-BF50D0B5FF4C}"/>
              </a:ext>
            </a:extLst>
          </p:cNvPr>
          <p:cNvSpPr txBox="1"/>
          <p:nvPr userDrawn="1"/>
        </p:nvSpPr>
        <p:spPr>
          <a:xfrm>
            <a:off x="1100826" y="6492239"/>
            <a:ext cx="9144000" cy="323165"/>
          </a:xfrm>
          <a:prstGeom prst="rect">
            <a:avLst/>
          </a:prstGeom>
          <a:solidFill>
            <a:srgbClr val="1E355E"/>
          </a:solidFill>
        </p:spPr>
        <p:txBody>
          <a:bodyPr wrap="square" rtlCol="0">
            <a:spAutoFit/>
          </a:bodyPr>
          <a:lstStyle/>
          <a:p>
            <a:pPr algn="ctr"/>
            <a:r>
              <a:rPr lang="en-US" sz="750" kern="1200" dirty="0">
                <a:solidFill>
                  <a:schemeClr val="bg1"/>
                </a:solidFill>
                <a:effectLst/>
                <a:latin typeface="+mn-lt"/>
                <a:ea typeface="+mn-ea"/>
                <a:cs typeface="+mn-cs"/>
              </a:rPr>
              <a:t>The information provided by NephU is intended for your educational benefit only. It is not intended as, nor is it a substitute for medical care or advice or professional diagnosis. Health care professionals should use their independent judgement when reviewing NephU’s educational resources. Users seeking medical advice should consult with a health care professional.</a:t>
            </a:r>
            <a:endParaRPr lang="en-US" sz="750" dirty="0">
              <a:solidFill>
                <a:schemeClr val="bg1"/>
              </a:solidFill>
            </a:endParaRPr>
          </a:p>
        </p:txBody>
      </p:sp>
    </p:spTree>
    <p:extLst>
      <p:ext uri="{BB962C8B-B14F-4D97-AF65-F5344CB8AC3E}">
        <p14:creationId xmlns:p14="http://schemas.microsoft.com/office/powerpoint/2010/main" val="33535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ound2DiagRect">
            <a:avLst/>
          </a:prstGeom>
        </p:spPr>
        <p:style>
          <a:lnRef idx="1">
            <a:schemeClr val="accent2"/>
          </a:lnRef>
          <a:fillRef idx="3">
            <a:schemeClr val="accent2"/>
          </a:fillRef>
          <a:effectRef idx="2">
            <a:schemeClr val="accent2"/>
          </a:effectRef>
          <a:fontRef idx="none"/>
        </p:style>
        <p:txBody>
          <a:bodyPr anchor="ctr"/>
          <a:lstStyle>
            <a:lvl1pPr algn="ctr">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0" name="TextBox 19">
            <a:extLst>
              <a:ext uri="{FF2B5EF4-FFF2-40B4-BE49-F238E27FC236}">
                <a16:creationId xmlns:a16="http://schemas.microsoft.com/office/drawing/2014/main" id="{12C807FE-F168-4915-9168-C94585DEC8BC}"/>
              </a:ext>
            </a:extLst>
          </p:cNvPr>
          <p:cNvSpPr txBox="1"/>
          <p:nvPr userDrawn="1"/>
        </p:nvSpPr>
        <p:spPr>
          <a:xfrm>
            <a:off x="812800" y="6510965"/>
            <a:ext cx="9144000" cy="323165"/>
          </a:xfrm>
          <a:prstGeom prst="rect">
            <a:avLst/>
          </a:prstGeom>
          <a:noFill/>
        </p:spPr>
        <p:txBody>
          <a:bodyPr wrap="square" rtlCol="0">
            <a:spAutoFit/>
          </a:bodyPr>
          <a:lstStyle/>
          <a:p>
            <a:pPr algn="ctr"/>
            <a:r>
              <a:rPr lang="en-US" sz="750" b="0" i="1" kern="1200" dirty="0">
                <a:solidFill>
                  <a:schemeClr val="bg1"/>
                </a:solidFill>
                <a:effectLst/>
                <a:latin typeface="Century Gothic" panose="020B0502020202020204" pitchFamily="34" charset="0"/>
                <a:ea typeface="+mn-ea"/>
                <a:cs typeface="Arial" pitchFamily="34" charset="0"/>
              </a:rPr>
              <a:t>The information provided by NephU</a:t>
            </a:r>
            <a:r>
              <a:rPr lang="en-US" sz="750" b="0" i="1" kern="1200" baseline="0" dirty="0">
                <a:solidFill>
                  <a:schemeClr val="bg1"/>
                </a:solidFill>
                <a:effectLst/>
                <a:latin typeface="Century Gothic" panose="020B0502020202020204" pitchFamily="34" charset="0"/>
                <a:ea typeface="+mn-ea"/>
                <a:cs typeface="Arial" pitchFamily="34" charset="0"/>
              </a:rPr>
              <a:t> is </a:t>
            </a:r>
            <a:r>
              <a:rPr lang="en-US" sz="750" b="0" i="1" kern="1200" dirty="0">
                <a:solidFill>
                  <a:schemeClr val="bg1"/>
                </a:solidFill>
                <a:effectLst/>
                <a:latin typeface="Century Gothic" panose="020B0502020202020204" pitchFamily="34" charset="0"/>
                <a:ea typeface="+mn-ea"/>
                <a:cs typeface="Arial" pitchFamily="34" charset="0"/>
              </a:rPr>
              <a:t>intended for your educational benefit only. It is not intended as, nor is it a substitute for medical care or advice or professional diagnosis. Users seeking medical advice should consult with their physician or other healthcare professional.</a:t>
            </a:r>
            <a:endParaRPr lang="en-US" sz="750" dirty="0">
              <a:solidFill>
                <a:schemeClr val="bg1"/>
              </a:solidFill>
            </a:endParaRPr>
          </a:p>
        </p:txBody>
      </p:sp>
      <p:sp>
        <p:nvSpPr>
          <p:cNvPr id="10" name="Rectangle 15">
            <a:extLst>
              <a:ext uri="{FF2B5EF4-FFF2-40B4-BE49-F238E27FC236}">
                <a16:creationId xmlns:a16="http://schemas.microsoft.com/office/drawing/2014/main" id="{A5BD085C-28D6-4FFE-B028-B5BA97FF3485}"/>
              </a:ext>
            </a:extLst>
          </p:cNvPr>
          <p:cNvSpPr>
            <a:spLocks noChangeArrowheads="1"/>
          </p:cNvSpPr>
          <p:nvPr userDrawn="1"/>
        </p:nvSpPr>
        <p:spPr bwMode="auto">
          <a:xfrm>
            <a:off x="200547" y="6412972"/>
            <a:ext cx="10360324" cy="457200"/>
          </a:xfrm>
          <a:prstGeom prst="rect">
            <a:avLst/>
          </a:prstGeom>
          <a:solidFill>
            <a:srgbClr val="1E355E"/>
          </a:solidFill>
          <a:ln>
            <a:noFill/>
          </a:ln>
        </p:spPr>
        <p:txBody>
          <a:bodyPr lIns="40234" tIns="20117" rIns="40234" bIns="20117"/>
          <a:lstStyle>
            <a:lvl1pPr eaLnBrk="0" hangingPunct="0">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5600" dirty="0"/>
          </a:p>
        </p:txBody>
      </p:sp>
      <p:sp>
        <p:nvSpPr>
          <p:cNvPr id="11" name="Rectangle 10">
            <a:extLst>
              <a:ext uri="{FF2B5EF4-FFF2-40B4-BE49-F238E27FC236}">
                <a16:creationId xmlns:a16="http://schemas.microsoft.com/office/drawing/2014/main" id="{3C97FB4A-6A9E-4420-AC48-0E54111F164F}"/>
              </a:ext>
            </a:extLst>
          </p:cNvPr>
          <p:cNvSpPr/>
          <p:nvPr userDrawn="1"/>
        </p:nvSpPr>
        <p:spPr>
          <a:xfrm>
            <a:off x="23149" y="6389224"/>
            <a:ext cx="10532853" cy="91440"/>
          </a:xfrm>
          <a:prstGeom prst="rect">
            <a:avLst/>
          </a:prstGeom>
          <a:solidFill>
            <a:srgbClr val="94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descr="A picture containing drawing&#10;&#10;Description automatically generated">
            <a:extLst>
              <a:ext uri="{FF2B5EF4-FFF2-40B4-BE49-F238E27FC236}">
                <a16:creationId xmlns:a16="http://schemas.microsoft.com/office/drawing/2014/main" id="{984754A9-3F0D-4011-913B-C23CF9A856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017" y="6448729"/>
            <a:ext cx="1109687" cy="361337"/>
          </a:xfrm>
          <a:prstGeom prst="rect">
            <a:avLst/>
          </a:prstGeom>
        </p:spPr>
      </p:pic>
      <p:sp>
        <p:nvSpPr>
          <p:cNvPr id="19" name="Slide Number Placeholder 5">
            <a:extLst>
              <a:ext uri="{FF2B5EF4-FFF2-40B4-BE49-F238E27FC236}">
                <a16:creationId xmlns:a16="http://schemas.microsoft.com/office/drawing/2014/main" id="{FD54F44D-FE28-4567-9101-2AC89D28B387}"/>
              </a:ext>
            </a:extLst>
          </p:cNvPr>
          <p:cNvSpPr>
            <a:spLocks noGrp="1"/>
          </p:cNvSpPr>
          <p:nvPr>
            <p:ph type="sldNum" sz="quarter" idx="4"/>
          </p:nvPr>
        </p:nvSpPr>
        <p:spPr>
          <a:xfrm>
            <a:off x="0" y="6416566"/>
            <a:ext cx="812800" cy="457200"/>
          </a:xfrm>
          <a:prstGeom prst="rect">
            <a:avLst/>
          </a:prstGeom>
          <a:solidFill>
            <a:srgbClr val="94CECA"/>
          </a:solidFill>
        </p:spPr>
        <p:txBody>
          <a:bodyPr anchor="ctr"/>
          <a:lstStyle>
            <a:lvl1pPr algn="ctr">
              <a:defRPr sz="1200">
                <a:solidFill>
                  <a:schemeClr val="accent1"/>
                </a:solidFill>
              </a:defRPr>
            </a:lvl1pPr>
          </a:lstStyle>
          <a:p>
            <a:fld id="{DA057F80-66FC-490D-BC44-D0B089D7446C}" type="slidenum">
              <a:rPr lang="en-US" smtClean="0"/>
              <a:pPr/>
              <a:t>‹#›</a:t>
            </a:fld>
            <a:endParaRPr lang="en-US" dirty="0"/>
          </a:p>
        </p:txBody>
      </p:sp>
      <p:sp>
        <p:nvSpPr>
          <p:cNvPr id="16" name="TextBox 15">
            <a:extLst>
              <a:ext uri="{FF2B5EF4-FFF2-40B4-BE49-F238E27FC236}">
                <a16:creationId xmlns:a16="http://schemas.microsoft.com/office/drawing/2014/main" id="{8B697C9A-AD94-42F7-A701-645AD324A727}"/>
              </a:ext>
            </a:extLst>
          </p:cNvPr>
          <p:cNvSpPr txBox="1"/>
          <p:nvPr userDrawn="1"/>
        </p:nvSpPr>
        <p:spPr>
          <a:xfrm>
            <a:off x="985328" y="6534835"/>
            <a:ext cx="9144000" cy="323165"/>
          </a:xfrm>
          <a:prstGeom prst="rect">
            <a:avLst/>
          </a:prstGeom>
          <a:solidFill>
            <a:srgbClr val="1E355E"/>
          </a:solidFill>
        </p:spPr>
        <p:txBody>
          <a:bodyPr wrap="square" rtlCol="0">
            <a:spAutoFit/>
          </a:bodyPr>
          <a:lstStyle/>
          <a:p>
            <a:pPr algn="ctr"/>
            <a:r>
              <a:rPr lang="en-US" sz="750" kern="1200" dirty="0">
                <a:solidFill>
                  <a:schemeClr val="bg1"/>
                </a:solidFill>
                <a:effectLst/>
                <a:latin typeface="+mn-lt"/>
                <a:ea typeface="+mn-ea"/>
                <a:cs typeface="+mn-cs"/>
              </a:rPr>
              <a:t>The information provided by NephU is intended for your educational benefit only. It is not intended as, nor is it a substitute for medical care or advice or professional diagnosis. Health care professionals should use their independent judgement when reviewing NephU’s educational resources. Users seeking medical advice should consult with a health care professional.</a:t>
            </a:r>
            <a:endParaRPr lang="en-US" sz="750" dirty="0">
              <a:solidFill>
                <a:schemeClr val="bg1"/>
              </a:solidFill>
            </a:endParaRPr>
          </a:p>
        </p:txBody>
      </p:sp>
    </p:spTree>
    <p:extLst>
      <p:ext uri="{BB962C8B-B14F-4D97-AF65-F5344CB8AC3E}">
        <p14:creationId xmlns:p14="http://schemas.microsoft.com/office/powerpoint/2010/main" val="295717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10" name="Rectangle 15">
            <a:extLst>
              <a:ext uri="{FF2B5EF4-FFF2-40B4-BE49-F238E27FC236}">
                <a16:creationId xmlns:a16="http://schemas.microsoft.com/office/drawing/2014/main" id="{6C3E5A64-B8E2-470D-B104-BA55D1E86705}"/>
              </a:ext>
            </a:extLst>
          </p:cNvPr>
          <p:cNvSpPr>
            <a:spLocks noChangeArrowheads="1"/>
          </p:cNvSpPr>
          <p:nvPr userDrawn="1"/>
        </p:nvSpPr>
        <p:spPr bwMode="auto">
          <a:xfrm>
            <a:off x="185155" y="6410750"/>
            <a:ext cx="10360324" cy="457200"/>
          </a:xfrm>
          <a:prstGeom prst="rect">
            <a:avLst/>
          </a:prstGeom>
          <a:solidFill>
            <a:srgbClr val="1E355E"/>
          </a:solidFill>
          <a:ln>
            <a:noFill/>
          </a:ln>
        </p:spPr>
        <p:txBody>
          <a:bodyPr lIns="40234" tIns="20117" rIns="40234" bIns="20117"/>
          <a:lstStyle>
            <a:lvl1pPr eaLnBrk="0" hangingPunct="0">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5600" dirty="0"/>
          </a:p>
        </p:txBody>
      </p:sp>
      <p:sp>
        <p:nvSpPr>
          <p:cNvPr id="11" name="Rectangle 10">
            <a:extLst>
              <a:ext uri="{FF2B5EF4-FFF2-40B4-BE49-F238E27FC236}">
                <a16:creationId xmlns:a16="http://schemas.microsoft.com/office/drawing/2014/main" id="{56C8A7BD-742E-4247-AF9B-3A10D1971AAD}"/>
              </a:ext>
            </a:extLst>
          </p:cNvPr>
          <p:cNvSpPr/>
          <p:nvPr userDrawn="1"/>
        </p:nvSpPr>
        <p:spPr>
          <a:xfrm>
            <a:off x="-1" y="6400799"/>
            <a:ext cx="10532853" cy="91440"/>
          </a:xfrm>
          <a:prstGeom prst="rect">
            <a:avLst/>
          </a:prstGeom>
          <a:solidFill>
            <a:srgbClr val="94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picture containing drawing&#10;&#10;Description automatically generated">
            <a:extLst>
              <a:ext uri="{FF2B5EF4-FFF2-40B4-BE49-F238E27FC236}">
                <a16:creationId xmlns:a16="http://schemas.microsoft.com/office/drawing/2014/main" id="{9937438A-B9EF-480E-A88A-C52CB2782C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017" y="6448729"/>
            <a:ext cx="1109687" cy="361337"/>
          </a:xfrm>
          <a:prstGeom prst="rect">
            <a:avLst/>
          </a:prstGeom>
        </p:spPr>
      </p:pic>
      <p:sp>
        <p:nvSpPr>
          <p:cNvPr id="2" name="Title 1"/>
          <p:cNvSpPr>
            <a:spLocks noGrp="1"/>
          </p:cNvSpPr>
          <p:nvPr>
            <p:ph type="title"/>
          </p:nvPr>
        </p:nvSpPr>
        <p:spPr>
          <a:xfrm>
            <a:off x="2389717" y="4800600"/>
            <a:ext cx="7315200" cy="566738"/>
          </a:xfrm>
          <a:prstGeom prst="round2DiagRect">
            <a:avLst/>
          </a:prstGeom>
        </p:spPr>
        <p:style>
          <a:lnRef idx="1">
            <a:schemeClr val="accent2"/>
          </a:lnRef>
          <a:fillRef idx="3">
            <a:schemeClr val="accent2"/>
          </a:fillRef>
          <a:effectRef idx="2">
            <a:schemeClr val="accent2"/>
          </a:effectRef>
          <a:fontRef idx="none"/>
        </p:style>
        <p:txBody>
          <a:bodyPr anchor="ctr"/>
          <a:lstStyle>
            <a:lvl1pPr algn="ctr">
              <a:defRPr sz="20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9" name="Slide Number Placeholder 5">
            <a:extLst>
              <a:ext uri="{FF2B5EF4-FFF2-40B4-BE49-F238E27FC236}">
                <a16:creationId xmlns:a16="http://schemas.microsoft.com/office/drawing/2014/main" id="{291C3166-34C0-42CA-BE02-B0A97A9DDE40}"/>
              </a:ext>
            </a:extLst>
          </p:cNvPr>
          <p:cNvSpPr>
            <a:spLocks noGrp="1"/>
          </p:cNvSpPr>
          <p:nvPr>
            <p:ph type="sldNum" sz="quarter" idx="4"/>
          </p:nvPr>
        </p:nvSpPr>
        <p:spPr>
          <a:xfrm>
            <a:off x="0" y="6400800"/>
            <a:ext cx="812800" cy="457200"/>
          </a:xfrm>
          <a:prstGeom prst="rect">
            <a:avLst/>
          </a:prstGeom>
          <a:solidFill>
            <a:srgbClr val="94CECA"/>
          </a:solidFill>
        </p:spPr>
        <p:txBody>
          <a:bodyPr anchor="ctr"/>
          <a:lstStyle>
            <a:lvl1pPr algn="ctr">
              <a:defRPr sz="1200">
                <a:solidFill>
                  <a:schemeClr val="accent1"/>
                </a:solidFill>
              </a:defRPr>
            </a:lvl1pPr>
          </a:lstStyle>
          <a:p>
            <a:fld id="{DA057F80-66FC-490D-BC44-D0B089D7446C}" type="slidenum">
              <a:rPr lang="en-US" smtClean="0"/>
              <a:pPr/>
              <a:t>‹#›</a:t>
            </a:fld>
            <a:endParaRPr lang="en-US" dirty="0"/>
          </a:p>
        </p:txBody>
      </p:sp>
      <p:sp>
        <p:nvSpPr>
          <p:cNvPr id="15" name="TextBox 14">
            <a:extLst>
              <a:ext uri="{FF2B5EF4-FFF2-40B4-BE49-F238E27FC236}">
                <a16:creationId xmlns:a16="http://schemas.microsoft.com/office/drawing/2014/main" id="{79E4945D-B314-4309-AF38-999D9735ABEF}"/>
              </a:ext>
            </a:extLst>
          </p:cNvPr>
          <p:cNvSpPr txBox="1"/>
          <p:nvPr userDrawn="1"/>
        </p:nvSpPr>
        <p:spPr>
          <a:xfrm>
            <a:off x="1025767" y="6519067"/>
            <a:ext cx="9144000" cy="323165"/>
          </a:xfrm>
          <a:prstGeom prst="rect">
            <a:avLst/>
          </a:prstGeom>
          <a:solidFill>
            <a:srgbClr val="1E355E"/>
          </a:solidFill>
        </p:spPr>
        <p:txBody>
          <a:bodyPr wrap="square" rtlCol="0">
            <a:spAutoFit/>
          </a:bodyPr>
          <a:lstStyle/>
          <a:p>
            <a:pPr algn="ctr"/>
            <a:r>
              <a:rPr lang="en-US" sz="750" kern="1200" dirty="0">
                <a:solidFill>
                  <a:schemeClr val="bg1"/>
                </a:solidFill>
                <a:effectLst/>
                <a:latin typeface="+mn-lt"/>
                <a:ea typeface="+mn-ea"/>
                <a:cs typeface="+mn-cs"/>
              </a:rPr>
              <a:t>The information provided by NephU is intended for your educational benefit only. It is not intended as, nor is it a substitute for medical care or advice or professional diagnosis. Health care professionals should use their independent judgement when reviewing NephU’s educational resources. Users seeking medical advice should consult with a health care professional.</a:t>
            </a:r>
            <a:endParaRPr lang="en-US" sz="750" dirty="0">
              <a:solidFill>
                <a:schemeClr val="bg1"/>
              </a:solidFill>
            </a:endParaRPr>
          </a:p>
        </p:txBody>
      </p:sp>
    </p:spTree>
    <p:extLst>
      <p:ext uri="{BB962C8B-B14F-4D97-AF65-F5344CB8AC3E}">
        <p14:creationId xmlns:p14="http://schemas.microsoft.com/office/powerpoint/2010/main" val="200464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0" y="6423950"/>
            <a:ext cx="812800" cy="457200"/>
          </a:xfrm>
          <a:prstGeom prst="rect">
            <a:avLst/>
          </a:prstGeom>
          <a:solidFill>
            <a:srgbClr val="94CECA"/>
          </a:solidFill>
        </p:spPr>
        <p:txBody>
          <a:bodyPr anchor="ctr"/>
          <a:lstStyle>
            <a:lvl1pPr algn="ctr">
              <a:defRPr sz="1200">
                <a:solidFill>
                  <a:schemeClr val="accent1"/>
                </a:solidFill>
              </a:defRPr>
            </a:lvl1pPr>
          </a:lstStyle>
          <a:p>
            <a:fld id="{DA057F80-66FC-490D-BC44-D0B089D7446C}" type="slidenum">
              <a:rPr lang="en-US" smtClean="0"/>
              <a:pPr/>
              <a:t>‹#›</a:t>
            </a:fld>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0ACC00B9-4D95-4D2F-8384-858A345832DF}"/>
              </a:ext>
            </a:extLst>
          </p:cNvPr>
          <p:cNvSpPr>
            <a:spLocks noGrp="1"/>
          </p:cNvSpPr>
          <p:nvPr>
            <p:ph type="title"/>
          </p:nvPr>
        </p:nvSpPr>
        <p:spPr>
          <a:xfrm>
            <a:off x="609600" y="148698"/>
            <a:ext cx="10972800" cy="10484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743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15">
            <a:extLst>
              <a:ext uri="{FF2B5EF4-FFF2-40B4-BE49-F238E27FC236}">
                <a16:creationId xmlns:a16="http://schemas.microsoft.com/office/drawing/2014/main" id="{6D95E060-3E2B-4519-96A0-136EAC71D79A}"/>
              </a:ext>
            </a:extLst>
          </p:cNvPr>
          <p:cNvSpPr>
            <a:spLocks noChangeArrowheads="1"/>
          </p:cNvSpPr>
          <p:nvPr userDrawn="1"/>
        </p:nvSpPr>
        <p:spPr bwMode="auto">
          <a:xfrm>
            <a:off x="172528" y="6400798"/>
            <a:ext cx="10360324" cy="457200"/>
          </a:xfrm>
          <a:prstGeom prst="rect">
            <a:avLst/>
          </a:prstGeom>
          <a:solidFill>
            <a:srgbClr val="1E355E"/>
          </a:solidFill>
          <a:ln>
            <a:noFill/>
          </a:ln>
        </p:spPr>
        <p:txBody>
          <a:bodyPr lIns="40234" tIns="20117" rIns="40234" bIns="20117"/>
          <a:lstStyle>
            <a:lvl1pPr eaLnBrk="0" hangingPunct="0">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5600" dirty="0"/>
          </a:p>
        </p:txBody>
      </p:sp>
      <p:sp>
        <p:nvSpPr>
          <p:cNvPr id="12" name="Rectangle 11">
            <a:extLst>
              <a:ext uri="{FF2B5EF4-FFF2-40B4-BE49-F238E27FC236}">
                <a16:creationId xmlns:a16="http://schemas.microsoft.com/office/drawing/2014/main" id="{DE7BEBE1-3040-40B9-9927-74877A05B83B}"/>
              </a:ext>
            </a:extLst>
          </p:cNvPr>
          <p:cNvSpPr/>
          <p:nvPr userDrawn="1"/>
        </p:nvSpPr>
        <p:spPr>
          <a:xfrm>
            <a:off x="-1" y="6400799"/>
            <a:ext cx="10532853" cy="91440"/>
          </a:xfrm>
          <a:prstGeom prst="rect">
            <a:avLst/>
          </a:prstGeom>
          <a:solidFill>
            <a:srgbClr val="94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A picture containing drawing&#10;&#10;Description automatically generated">
            <a:extLst>
              <a:ext uri="{FF2B5EF4-FFF2-40B4-BE49-F238E27FC236}">
                <a16:creationId xmlns:a16="http://schemas.microsoft.com/office/drawing/2014/main" id="{F55806D7-A244-430F-8C8B-7BC0AC137C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2017" y="6448729"/>
            <a:ext cx="1109687" cy="361337"/>
          </a:xfrm>
          <a:prstGeom prst="rect">
            <a:avLst/>
          </a:prstGeom>
        </p:spPr>
      </p:pic>
      <p:sp>
        <p:nvSpPr>
          <p:cNvPr id="2" name="Vertical Title 1"/>
          <p:cNvSpPr>
            <a:spLocks noGrp="1"/>
          </p:cNvSpPr>
          <p:nvPr>
            <p:ph type="title" orient="vert" hasCustomPrompt="1"/>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a:extLst>
              <a:ext uri="{FF2B5EF4-FFF2-40B4-BE49-F238E27FC236}">
                <a16:creationId xmlns:a16="http://schemas.microsoft.com/office/drawing/2014/main" id="{1C02919F-3918-4563-8B1E-7605C5B290C5}"/>
              </a:ext>
            </a:extLst>
          </p:cNvPr>
          <p:cNvSpPr>
            <a:spLocks noGrp="1"/>
          </p:cNvSpPr>
          <p:nvPr>
            <p:ph type="sldNum" sz="quarter" idx="4"/>
          </p:nvPr>
        </p:nvSpPr>
        <p:spPr>
          <a:xfrm>
            <a:off x="0" y="6400800"/>
            <a:ext cx="812800" cy="457200"/>
          </a:xfrm>
          <a:prstGeom prst="rect">
            <a:avLst/>
          </a:prstGeom>
          <a:solidFill>
            <a:srgbClr val="94CECA"/>
          </a:solidFill>
        </p:spPr>
        <p:txBody>
          <a:bodyPr anchor="ctr"/>
          <a:lstStyle>
            <a:lvl1pPr algn="ctr">
              <a:defRPr sz="1200">
                <a:solidFill>
                  <a:schemeClr val="accent1"/>
                </a:solidFill>
              </a:defRPr>
            </a:lvl1pPr>
          </a:lstStyle>
          <a:p>
            <a:fld id="{DA057F80-66FC-490D-BC44-D0B089D7446C}" type="slidenum">
              <a:rPr lang="en-US" smtClean="0"/>
              <a:pPr/>
              <a:t>‹#›</a:t>
            </a:fld>
            <a:endParaRPr lang="en-US" dirty="0"/>
          </a:p>
        </p:txBody>
      </p:sp>
      <p:sp>
        <p:nvSpPr>
          <p:cNvPr id="14" name="TextBox 13">
            <a:extLst>
              <a:ext uri="{FF2B5EF4-FFF2-40B4-BE49-F238E27FC236}">
                <a16:creationId xmlns:a16="http://schemas.microsoft.com/office/drawing/2014/main" id="{C863432E-B150-49BA-89A1-4C3A345B5579}"/>
              </a:ext>
            </a:extLst>
          </p:cNvPr>
          <p:cNvSpPr txBox="1"/>
          <p:nvPr userDrawn="1"/>
        </p:nvSpPr>
        <p:spPr>
          <a:xfrm>
            <a:off x="959449" y="6511721"/>
            <a:ext cx="9144000" cy="323165"/>
          </a:xfrm>
          <a:prstGeom prst="rect">
            <a:avLst/>
          </a:prstGeom>
          <a:solidFill>
            <a:srgbClr val="1E355E"/>
          </a:solidFill>
        </p:spPr>
        <p:txBody>
          <a:bodyPr wrap="square" rtlCol="0">
            <a:spAutoFit/>
          </a:bodyPr>
          <a:lstStyle/>
          <a:p>
            <a:pPr algn="ctr"/>
            <a:r>
              <a:rPr lang="en-US" sz="750" kern="1200" dirty="0">
                <a:solidFill>
                  <a:schemeClr val="bg1"/>
                </a:solidFill>
                <a:effectLst/>
                <a:latin typeface="+mn-lt"/>
                <a:ea typeface="+mn-ea"/>
                <a:cs typeface="+mn-cs"/>
              </a:rPr>
              <a:t>The information provided by NephU is intended for your educational benefit only. It is not intended as, nor is it a substitute for medical care or advice or professional diagnosis. Health care professionals should use their independent judgement when reviewing NephU’s educational resources. Users seeking medical advice should consult with a health care professional.</a:t>
            </a:r>
            <a:endParaRPr lang="en-US" sz="750" dirty="0">
              <a:solidFill>
                <a:schemeClr val="bg1"/>
              </a:solidFill>
            </a:endParaRPr>
          </a:p>
        </p:txBody>
      </p:sp>
    </p:spTree>
    <p:extLst>
      <p:ext uri="{BB962C8B-B14F-4D97-AF65-F5344CB8AC3E}">
        <p14:creationId xmlns:p14="http://schemas.microsoft.com/office/powerpoint/2010/main" val="20111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sp>
        <p:nvSpPr>
          <p:cNvPr id="17" name="Rectangle 15">
            <a:extLst>
              <a:ext uri="{FF2B5EF4-FFF2-40B4-BE49-F238E27FC236}">
                <a16:creationId xmlns:a16="http://schemas.microsoft.com/office/drawing/2014/main" id="{0276A393-4E9C-4112-9B1F-758F9E277A90}"/>
              </a:ext>
            </a:extLst>
          </p:cNvPr>
          <p:cNvSpPr>
            <a:spLocks noChangeArrowheads="1"/>
          </p:cNvSpPr>
          <p:nvPr userDrawn="1"/>
        </p:nvSpPr>
        <p:spPr bwMode="auto">
          <a:xfrm>
            <a:off x="-10" y="6413545"/>
            <a:ext cx="12192000" cy="457200"/>
          </a:xfrm>
          <a:prstGeom prst="rect">
            <a:avLst/>
          </a:prstGeom>
          <a:solidFill>
            <a:srgbClr val="1E355E"/>
          </a:solidFill>
          <a:ln>
            <a:noFill/>
          </a:ln>
        </p:spPr>
        <p:txBody>
          <a:bodyPr lIns="40234" tIns="20117" rIns="40234" bIns="20117"/>
          <a:lstStyle>
            <a:lvl1pPr eaLnBrk="0" hangingPunct="0">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5600" dirty="0"/>
          </a:p>
        </p:txBody>
      </p:sp>
      <p:sp>
        <p:nvSpPr>
          <p:cNvPr id="13" name="Rectangle 12"/>
          <p:cNvSpPr/>
          <p:nvPr/>
        </p:nvSpPr>
        <p:spPr>
          <a:xfrm>
            <a:off x="46300" y="6355358"/>
            <a:ext cx="12192000" cy="91440"/>
          </a:xfrm>
          <a:prstGeom prst="rect">
            <a:avLst/>
          </a:prstGeom>
          <a:solidFill>
            <a:srgbClr val="94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p:cNvSpPr/>
          <p:nvPr/>
        </p:nvSpPr>
        <p:spPr>
          <a:xfrm>
            <a:off x="699467" y="2068919"/>
            <a:ext cx="10793047" cy="3139321"/>
          </a:xfrm>
          <a:prstGeom prst="rect">
            <a:avLst/>
          </a:prstGeom>
        </p:spPr>
        <p:txBody>
          <a:bodyPr wrap="square">
            <a:spAutoFit/>
          </a:bodyPr>
          <a:lstStyle/>
          <a:p>
            <a:pPr lvl="0" algn="ctr" rtl="0" fontAlgn="base">
              <a:spcBef>
                <a:spcPts val="0"/>
              </a:spcBef>
              <a:spcAft>
                <a:spcPts val="600"/>
              </a:spcAft>
            </a:pPr>
            <a:r>
              <a:rPr lang="en-US" sz="1800" dirty="0">
                <a:solidFill>
                  <a:schemeClr val="tx1"/>
                </a:solidFill>
                <a:latin typeface="Century Gothic" panose="020B0502020202020204" pitchFamily="34" charset="0"/>
              </a:rPr>
              <a:t>NephU is supported by Otsuka Pharmaceutical Development &amp; Commercialization, Inc. (OPDC) and Otsuka America Pharmaceutical, Inc. (OAPI) – committed supporters of the Kidney Health Community. The opinions expressed by NephU contributors are their own and are not endorsed or recommended by NephU or its sponsors. The information provided through NephU is intended for the educational benefit of health care professionals and others who support care for those with kidney disease and other related conditions. It is not intended as, nor is it a substitute for, medical care, advice, or professional diagnosis. Health care professionals should use their independent medical judgment when reviewing NephU’s educational resources. Users seeking medical advice should consult with a health care professional. No CME or CEU credits are available through any of the resources provided by NephU. Some of the contributors may be paid consultants for OPDC and/or OAPI.</a:t>
            </a:r>
          </a:p>
        </p:txBody>
      </p:sp>
      <p:sp>
        <p:nvSpPr>
          <p:cNvPr id="12" name="Rectangle 11"/>
          <p:cNvSpPr/>
          <p:nvPr/>
        </p:nvSpPr>
        <p:spPr>
          <a:xfrm>
            <a:off x="5720861" y="5712322"/>
            <a:ext cx="6471139" cy="584775"/>
          </a:xfrm>
          <a:prstGeom prst="rect">
            <a:avLst/>
          </a:prstGeom>
        </p:spPr>
        <p:txBody>
          <a:bodyPr wrap="square">
            <a:spAutoFit/>
          </a:bodyPr>
          <a:lstStyle/>
          <a:p>
            <a:pPr lvl="0" algn="ctr"/>
            <a:r>
              <a:rPr lang="en-US" sz="3200" dirty="0">
                <a:solidFill>
                  <a:schemeClr val="accent2"/>
                </a:solidFill>
                <a:latin typeface="Century Gothic" panose="020B0502020202020204" pitchFamily="34" charset="0"/>
              </a:rPr>
              <a:t>www.nephu.org</a:t>
            </a:r>
          </a:p>
        </p:txBody>
      </p:sp>
      <p:sp>
        <p:nvSpPr>
          <p:cNvPr id="10" name="Slide Number Placeholder 5"/>
          <p:cNvSpPr>
            <a:spLocks noGrp="1"/>
          </p:cNvSpPr>
          <p:nvPr>
            <p:ph type="sldNum" sz="quarter" idx="12"/>
          </p:nvPr>
        </p:nvSpPr>
        <p:spPr>
          <a:xfrm>
            <a:off x="0" y="6400800"/>
            <a:ext cx="812800" cy="457200"/>
          </a:xfrm>
          <a:prstGeom prst="rect">
            <a:avLst/>
          </a:prstGeom>
          <a:solidFill>
            <a:srgbClr val="94CECA"/>
          </a:solidFill>
        </p:spPr>
        <p:txBody>
          <a:bodyPr anchor="ctr"/>
          <a:lstStyle>
            <a:lvl1pPr algn="ctr">
              <a:defRPr>
                <a:solidFill>
                  <a:schemeClr val="accent1"/>
                </a:solidFill>
              </a:defRPr>
            </a:lvl1pPr>
          </a:lstStyle>
          <a:p>
            <a:fld id="{DA057F80-66FC-490D-BC44-D0B089D7446C}" type="slidenum">
              <a:rPr lang="en-US" smtClean="0"/>
              <a:pPr/>
              <a:t>‹#›</a:t>
            </a:fld>
            <a:endParaRPr lang="en-US" dirty="0"/>
          </a:p>
        </p:txBody>
      </p:sp>
      <p:pic>
        <p:nvPicPr>
          <p:cNvPr id="16" name="Picture 15" descr="A picture containing drawing&#10;&#10;Description automatically generated">
            <a:extLst>
              <a:ext uri="{FF2B5EF4-FFF2-40B4-BE49-F238E27FC236}">
                <a16:creationId xmlns:a16="http://schemas.microsoft.com/office/drawing/2014/main" id="{D64C2EC8-2D74-4224-A2E7-905C5B3DC8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9098" y="453267"/>
            <a:ext cx="3953787" cy="1287432"/>
          </a:xfrm>
          <a:prstGeom prst="rect">
            <a:avLst/>
          </a:prstGeom>
        </p:spPr>
      </p:pic>
      <p:pic>
        <p:nvPicPr>
          <p:cNvPr id="15" name="Picture 14">
            <a:extLst>
              <a:ext uri="{FF2B5EF4-FFF2-40B4-BE49-F238E27FC236}">
                <a16:creationId xmlns:a16="http://schemas.microsoft.com/office/drawing/2014/main" id="{4CB290BF-DA03-45CA-9EDA-FEEE899A6325}"/>
              </a:ext>
            </a:extLst>
          </p:cNvPr>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14923" y="1237203"/>
            <a:ext cx="5362141" cy="4802754"/>
          </a:xfrm>
          <a:prstGeom prst="rect">
            <a:avLst/>
          </a:prstGeom>
        </p:spPr>
      </p:pic>
      <p:sp>
        <p:nvSpPr>
          <p:cNvPr id="18" name="TextBox 17">
            <a:extLst>
              <a:ext uri="{FF2B5EF4-FFF2-40B4-BE49-F238E27FC236}">
                <a16:creationId xmlns:a16="http://schemas.microsoft.com/office/drawing/2014/main" id="{E83CC1A1-4C0A-4A03-A486-AD353A57A152}"/>
              </a:ext>
            </a:extLst>
          </p:cNvPr>
          <p:cNvSpPr txBox="1"/>
          <p:nvPr userDrawn="1"/>
        </p:nvSpPr>
        <p:spPr>
          <a:xfrm>
            <a:off x="1524000" y="6500141"/>
            <a:ext cx="9144000" cy="323165"/>
          </a:xfrm>
          <a:prstGeom prst="rect">
            <a:avLst/>
          </a:prstGeom>
          <a:noFill/>
        </p:spPr>
        <p:txBody>
          <a:bodyPr wrap="square" rtlCol="0">
            <a:spAutoFit/>
          </a:bodyPr>
          <a:lstStyle/>
          <a:p>
            <a:pPr algn="ctr"/>
            <a:r>
              <a:rPr lang="en-US" sz="750" kern="1200" dirty="0">
                <a:solidFill>
                  <a:schemeClr val="bg1"/>
                </a:solidFill>
                <a:effectLst/>
                <a:latin typeface="+mn-lt"/>
                <a:ea typeface="+mn-ea"/>
                <a:cs typeface="+mn-cs"/>
              </a:rPr>
              <a:t>The information provided by NephU is intended for your educational benefit only. It is not intended as, nor is it a substitute for medical care or advice or professional diagnosis. Health care professionals should use their independent judgment when reviewing NephU’s educational resources. Users seeking medical advice should consult with a health care professional.</a:t>
            </a:r>
            <a:endParaRPr lang="en-US" sz="750" dirty="0">
              <a:solidFill>
                <a:schemeClr val="bg1"/>
              </a:solidFill>
            </a:endParaRPr>
          </a:p>
        </p:txBody>
      </p:sp>
    </p:spTree>
    <p:extLst>
      <p:ext uri="{BB962C8B-B14F-4D97-AF65-F5344CB8AC3E}">
        <p14:creationId xmlns:p14="http://schemas.microsoft.com/office/powerpoint/2010/main" val="185183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ules of Engagem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247E95-71EE-43F8-A5A4-C89E9EB326A3}"/>
              </a:ext>
            </a:extLst>
          </p:cNvPr>
          <p:cNvSpPr>
            <a:spLocks noGrp="1"/>
          </p:cNvSpPr>
          <p:nvPr>
            <p:ph type="sldNum" sz="quarter" idx="10"/>
          </p:nvPr>
        </p:nvSpPr>
        <p:spPr/>
        <p:txBody>
          <a:bodyPr/>
          <a:lstStyle/>
          <a:p>
            <a:fld id="{DA057F80-66FC-490D-BC44-D0B089D7446C}" type="slidenum">
              <a:rPr lang="en-US" smtClean="0"/>
              <a:pPr/>
              <a:t>‹#›</a:t>
            </a:fld>
            <a:endParaRPr lang="en-US" dirty="0"/>
          </a:p>
        </p:txBody>
      </p:sp>
      <p:sp>
        <p:nvSpPr>
          <p:cNvPr id="5" name="TextBox 4">
            <a:extLst>
              <a:ext uri="{FF2B5EF4-FFF2-40B4-BE49-F238E27FC236}">
                <a16:creationId xmlns:a16="http://schemas.microsoft.com/office/drawing/2014/main" id="{249A8B0A-96EB-4344-BF1E-F04884316BD8}"/>
              </a:ext>
            </a:extLst>
          </p:cNvPr>
          <p:cNvSpPr txBox="1"/>
          <p:nvPr userDrawn="1"/>
        </p:nvSpPr>
        <p:spPr>
          <a:xfrm>
            <a:off x="609600" y="1466489"/>
            <a:ext cx="10972800" cy="4524315"/>
          </a:xfrm>
          <a:prstGeom prst="rect">
            <a:avLst/>
          </a:prstGeom>
          <a:noFill/>
        </p:spPr>
        <p:txBody>
          <a:bodyPr wrap="square" rtlCol="0">
            <a:spAutoFit/>
          </a:bodyPr>
          <a:lstStyle/>
          <a:p>
            <a:pPr marL="171450" indent="-171450">
              <a:buFont typeface="Arial" panose="020B0604020202020204" pitchFamily="34" charset="0"/>
              <a:buChar char="•"/>
            </a:pPr>
            <a:r>
              <a:rPr lang="en-US" sz="1200" dirty="0"/>
              <a:t>NephU is supported by Otsuka Pharmaceutical Development &amp; Commercialization, Inc. (OPDC), Otsuka America Pharmaceutical, Inc. (OAPI),– committed supporters of the kidney health community. Editorial development and support for NephU is provided by OPDC and OPEN MINDS, who have been compensated for their services.</a:t>
            </a:r>
          </a:p>
          <a:p>
            <a:endParaRPr lang="en-US" sz="1200" dirty="0"/>
          </a:p>
          <a:p>
            <a:pPr marL="171450" indent="-171450">
              <a:buFont typeface="Arial" panose="020B0604020202020204" pitchFamily="34" charset="0"/>
              <a:buChar char="•"/>
              <a:defRPr/>
            </a:pPr>
            <a:r>
              <a:rPr lang="en-US" sz="1200" kern="0" dirty="0"/>
              <a:t>NephU is a free community and online resource library for kidney disease and other related conditions.</a:t>
            </a:r>
            <a:r>
              <a:rPr lang="en-US" sz="1200" dirty="0"/>
              <a:t> One of the methods employed for the sharing of information will be the hosting of webinars. </a:t>
            </a:r>
            <a:r>
              <a:rPr lang="en-US" sz="1200" kern="0" dirty="0"/>
              <a:t>Webinars conducted by </a:t>
            </a:r>
            <a:r>
              <a:rPr lang="en-US" sz="1200" dirty="0"/>
              <a:t>OPDC</a:t>
            </a:r>
            <a:r>
              <a:rPr lang="en-US" sz="1200" kern="0" dirty="0"/>
              <a:t> are based on the following parameters:</a:t>
            </a:r>
          </a:p>
          <a:p>
            <a:pPr marL="0" indent="0">
              <a:buNone/>
              <a:defRPr/>
            </a:pPr>
            <a:r>
              <a:rPr lang="en-US" sz="1200" kern="0" dirty="0"/>
              <a:t> </a:t>
            </a:r>
          </a:p>
          <a:p>
            <a:pPr marL="171450" indent="-171450">
              <a:buFont typeface="Arial" panose="020B0604020202020204" pitchFamily="34" charset="0"/>
              <a:buChar char="•"/>
              <a:defRPr/>
            </a:pPr>
            <a:r>
              <a:rPr lang="en-US" sz="1200" kern="0" dirty="0"/>
              <a:t>When conducting medical dialogue, whether by presentation or debate, </a:t>
            </a:r>
            <a:r>
              <a:rPr lang="en-US" sz="1200" dirty="0"/>
              <a:t>OPDC</a:t>
            </a:r>
            <a:r>
              <a:rPr lang="en-US" sz="1200" kern="0" dirty="0"/>
              <a:t> and/or its paid consultants aim to provide the viewer with information that is accurate, not misleading, scientifically rigorous, and does not promote </a:t>
            </a:r>
            <a:r>
              <a:rPr lang="en-US" sz="1200" dirty="0"/>
              <a:t>OPDC</a:t>
            </a:r>
            <a:r>
              <a:rPr lang="en-US" sz="1200" kern="0" dirty="0"/>
              <a:t> products.</a:t>
            </a:r>
            <a:br>
              <a:rPr lang="en-US" sz="1200" kern="0" dirty="0"/>
            </a:br>
            <a:endParaRPr lang="en-US" sz="1200" kern="0" dirty="0"/>
          </a:p>
          <a:p>
            <a:pPr marL="171450" indent="-171450">
              <a:buFont typeface="Arial" panose="020B0604020202020204" pitchFamily="34" charset="0"/>
              <a:buChar char="•"/>
              <a:defRPr/>
            </a:pPr>
            <a:r>
              <a:rPr lang="en-US" sz="1200" kern="0" dirty="0"/>
              <a:t>No continuing medical education (CME) credits are available for any NephU program.</a:t>
            </a:r>
          </a:p>
          <a:p>
            <a:pPr marL="0" indent="0">
              <a:buNone/>
              <a:defRPr/>
            </a:pPr>
            <a:r>
              <a:rPr lang="en-US" sz="1200" kern="0" dirty="0"/>
              <a:t> </a:t>
            </a:r>
          </a:p>
          <a:p>
            <a:pPr marL="171450" indent="-171450">
              <a:buFont typeface="Arial" panose="020B0604020202020204" pitchFamily="34" charset="0"/>
              <a:buChar char="•"/>
              <a:defRPr/>
            </a:pPr>
            <a:r>
              <a:rPr lang="en-US" sz="1200" dirty="0"/>
              <a:t>OPDC</a:t>
            </a:r>
            <a:r>
              <a:rPr lang="en-US" sz="1200" kern="0" dirty="0"/>
              <a:t> and/or their paid consultants do not expect to be able to answer every question or comment during a NephU webinar; however, they will do their best to address important topics and themes that arise. </a:t>
            </a:r>
          </a:p>
          <a:p>
            <a:pPr marL="0" indent="0">
              <a:buNone/>
              <a:defRPr/>
            </a:pPr>
            <a:r>
              <a:rPr lang="en-US" sz="1200" kern="0" dirty="0"/>
              <a:t> </a:t>
            </a:r>
          </a:p>
          <a:p>
            <a:pPr marL="171450" indent="-171450">
              <a:buFont typeface="Arial" panose="020B0604020202020204" pitchFamily="34" charset="0"/>
              <a:buChar char="•"/>
              <a:defRPr/>
            </a:pPr>
            <a:r>
              <a:rPr lang="en-US" sz="1200" dirty="0"/>
              <a:t>OPDC</a:t>
            </a:r>
            <a:r>
              <a:rPr lang="en-US" sz="1200" kern="0" dirty="0"/>
              <a:t> and/or their paid consultants are not able to provide clinical advice or answer questions relating to specific patient’s condition.</a:t>
            </a:r>
          </a:p>
          <a:p>
            <a:endParaRPr lang="en-US" sz="1200" dirty="0"/>
          </a:p>
          <a:p>
            <a:pPr marL="171450" indent="-171450">
              <a:buFont typeface="Arial" panose="020B0604020202020204" pitchFamily="34" charset="0"/>
              <a:buChar char="•"/>
            </a:pPr>
            <a:r>
              <a:rPr lang="en-US" sz="1200" dirty="0"/>
              <a:t>Otsuka employees and contractors should not participate in this program (e.g., submit questions or comments) unless they have received express approval to do so from Otsuka Legal Affairs.</a:t>
            </a:r>
          </a:p>
          <a:p>
            <a:pPr marL="0" indent="0">
              <a:buNone/>
            </a:pPr>
            <a:r>
              <a:rPr lang="en-US" sz="1200" kern="0" dirty="0"/>
              <a:t> </a:t>
            </a:r>
          </a:p>
          <a:p>
            <a:pPr marL="171450" indent="-171450">
              <a:buFont typeface="Arial" panose="020B0604020202020204" pitchFamily="34" charset="0"/>
              <a:buChar char="•"/>
              <a:defRPr/>
            </a:pPr>
            <a:r>
              <a:rPr lang="en-US" sz="1200" dirty="0"/>
              <a:t>OPDC</a:t>
            </a:r>
            <a:r>
              <a:rPr lang="en-US" sz="1200" kern="0" dirty="0"/>
              <a:t> operate in a highly regulated and scrutinized industry. Therefore, we may not be able to discuss every issue or topic that you are interested in, but we will do our best to communicate openly and directly. The lack of response to certain questions or comments should not be taken as an agreement with the view posed or an admission of any kind.</a:t>
            </a:r>
          </a:p>
          <a:p>
            <a:endParaRPr lang="en-US" sz="1200" dirty="0"/>
          </a:p>
        </p:txBody>
      </p:sp>
      <p:sp>
        <p:nvSpPr>
          <p:cNvPr id="4" name="TextBox 3">
            <a:extLst>
              <a:ext uri="{FF2B5EF4-FFF2-40B4-BE49-F238E27FC236}">
                <a16:creationId xmlns:a16="http://schemas.microsoft.com/office/drawing/2014/main" id="{650DFDD6-0D23-41E5-8F65-DAC3150531DE}"/>
              </a:ext>
            </a:extLst>
          </p:cNvPr>
          <p:cNvSpPr txBox="1"/>
          <p:nvPr userDrawn="1"/>
        </p:nvSpPr>
        <p:spPr>
          <a:xfrm>
            <a:off x="609600" y="369854"/>
            <a:ext cx="10613366" cy="523220"/>
          </a:xfrm>
          <a:prstGeom prst="rect">
            <a:avLst/>
          </a:prstGeom>
          <a:noFill/>
        </p:spPr>
        <p:txBody>
          <a:bodyPr wrap="square" rtlCol="0">
            <a:spAutoFit/>
          </a:bodyPr>
          <a:lstStyle/>
          <a:p>
            <a:r>
              <a:rPr lang="en-US" sz="2800" b="1" dirty="0">
                <a:solidFill>
                  <a:schemeClr val="accent1"/>
                </a:solidFill>
              </a:rPr>
              <a:t>NephU Webinar Rules of Engagement</a:t>
            </a:r>
          </a:p>
        </p:txBody>
      </p:sp>
    </p:spTree>
    <p:extLst>
      <p:ext uri="{BB962C8B-B14F-4D97-AF65-F5344CB8AC3E}">
        <p14:creationId xmlns:p14="http://schemas.microsoft.com/office/powerpoint/2010/main" val="411027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SL Disclaimer">
    <p:spTree>
      <p:nvGrpSpPr>
        <p:cNvPr id="1" name=""/>
        <p:cNvGrpSpPr/>
        <p:nvPr/>
      </p:nvGrpSpPr>
      <p:grpSpPr>
        <a:xfrm>
          <a:off x="0" y="0"/>
          <a:ext cx="0" cy="0"/>
          <a:chOff x="0" y="0"/>
          <a:chExt cx="0" cy="0"/>
        </a:xfrm>
      </p:grpSpPr>
      <p:sp>
        <p:nvSpPr>
          <p:cNvPr id="18" name="Rectangle 15">
            <a:extLst>
              <a:ext uri="{FF2B5EF4-FFF2-40B4-BE49-F238E27FC236}">
                <a16:creationId xmlns:a16="http://schemas.microsoft.com/office/drawing/2014/main" id="{07BA1385-5788-478A-B667-52972ACC478E}"/>
              </a:ext>
            </a:extLst>
          </p:cNvPr>
          <p:cNvSpPr>
            <a:spLocks noChangeArrowheads="1"/>
          </p:cNvSpPr>
          <p:nvPr userDrawn="1"/>
        </p:nvSpPr>
        <p:spPr bwMode="auto">
          <a:xfrm>
            <a:off x="-7641" y="6392923"/>
            <a:ext cx="12192000" cy="457200"/>
          </a:xfrm>
          <a:prstGeom prst="rect">
            <a:avLst/>
          </a:prstGeom>
          <a:solidFill>
            <a:srgbClr val="1E355E"/>
          </a:solidFill>
          <a:ln>
            <a:noFill/>
          </a:ln>
        </p:spPr>
        <p:txBody>
          <a:bodyPr lIns="40234" tIns="20117" rIns="40234" bIns="20117"/>
          <a:lstStyle>
            <a:lvl1pPr eaLnBrk="0" hangingPunct="0">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5600" dirty="0"/>
          </a:p>
        </p:txBody>
      </p:sp>
      <p:sp>
        <p:nvSpPr>
          <p:cNvPr id="14" name="Rectangle 13"/>
          <p:cNvSpPr/>
          <p:nvPr/>
        </p:nvSpPr>
        <p:spPr>
          <a:xfrm>
            <a:off x="0" y="6400799"/>
            <a:ext cx="12192000" cy="91440"/>
          </a:xfrm>
          <a:prstGeom prst="rect">
            <a:avLst/>
          </a:prstGeom>
          <a:solidFill>
            <a:srgbClr val="94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a:extLst>
              <a:ext uri="{FF2B5EF4-FFF2-40B4-BE49-F238E27FC236}">
                <a16:creationId xmlns:a16="http://schemas.microsoft.com/office/drawing/2014/main" id="{905F1FD4-EDBC-4C58-A296-0D99EA3645AC}"/>
              </a:ext>
            </a:extLst>
          </p:cNvPr>
          <p:cNvSpPr txBox="1"/>
          <p:nvPr userDrawn="1"/>
        </p:nvSpPr>
        <p:spPr>
          <a:xfrm>
            <a:off x="1616208" y="6507585"/>
            <a:ext cx="9144000" cy="323165"/>
          </a:xfrm>
          <a:prstGeom prst="rect">
            <a:avLst/>
          </a:prstGeom>
          <a:noFill/>
        </p:spPr>
        <p:txBody>
          <a:bodyPr wrap="square" rtlCol="0">
            <a:spAutoFit/>
          </a:bodyPr>
          <a:lstStyle/>
          <a:p>
            <a:pPr algn="ctr"/>
            <a:r>
              <a:rPr lang="en-US" sz="750" kern="1200" dirty="0">
                <a:solidFill>
                  <a:schemeClr val="bg1"/>
                </a:solidFill>
                <a:effectLst/>
                <a:latin typeface="+mn-lt"/>
                <a:ea typeface="+mn-ea"/>
                <a:cs typeface="+mn-cs"/>
              </a:rPr>
              <a:t>The information provided by NephU is intended for your educational benefit only. It is not intended as, nor is it a substitute for medical care or advice or professional diagnosis. Health care professionals should use their independent judgement when reviewing NephU’s educational resources. Users seeking medical advice should consult with a health care professional.</a:t>
            </a:r>
            <a:endParaRPr lang="en-US" sz="750" dirty="0">
              <a:solidFill>
                <a:schemeClr val="bg1"/>
              </a:solidFill>
            </a:endParaRPr>
          </a:p>
        </p:txBody>
      </p:sp>
      <p:pic>
        <p:nvPicPr>
          <p:cNvPr id="13" name="Picture 12" descr="A picture containing drawing&#10;&#10;Description automatically generated">
            <a:extLst>
              <a:ext uri="{FF2B5EF4-FFF2-40B4-BE49-F238E27FC236}">
                <a16:creationId xmlns:a16="http://schemas.microsoft.com/office/drawing/2014/main" id="{CAB7E4F9-16ED-4D51-B811-F9B2583838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83207"/>
            <a:ext cx="2812685" cy="915866"/>
          </a:xfrm>
          <a:prstGeom prst="rect">
            <a:avLst/>
          </a:prstGeom>
        </p:spPr>
      </p:pic>
      <p:sp>
        <p:nvSpPr>
          <p:cNvPr id="16" name="TextBox 15">
            <a:extLst>
              <a:ext uri="{FF2B5EF4-FFF2-40B4-BE49-F238E27FC236}">
                <a16:creationId xmlns:a16="http://schemas.microsoft.com/office/drawing/2014/main" id="{891E6576-52F5-4EBB-8B0C-B3B09C737104}"/>
              </a:ext>
            </a:extLst>
          </p:cNvPr>
          <p:cNvSpPr txBox="1"/>
          <p:nvPr userDrawn="1"/>
        </p:nvSpPr>
        <p:spPr>
          <a:xfrm>
            <a:off x="1224052" y="1874728"/>
            <a:ext cx="9743894" cy="3108543"/>
          </a:xfrm>
          <a:prstGeom prst="rect">
            <a:avLst/>
          </a:prstGeom>
          <a:noFill/>
        </p:spPr>
        <p:txBody>
          <a:bodyPr wrap="square">
            <a:spAutoFit/>
          </a:bodyPr>
          <a:lstStyle/>
          <a:p>
            <a:pPr algn="ctr"/>
            <a:r>
              <a:rPr lang="en-US" sz="2800" b="1" dirty="0">
                <a:solidFill>
                  <a:schemeClr val="accent1"/>
                </a:solidFill>
              </a:rPr>
              <a:t>This program is paid for by </a:t>
            </a:r>
          </a:p>
          <a:p>
            <a:pPr algn="ctr"/>
            <a:r>
              <a:rPr lang="en-US" sz="2800" b="1" dirty="0">
                <a:solidFill>
                  <a:schemeClr val="accent1"/>
                </a:solidFill>
              </a:rPr>
              <a:t>Otsuka Pharmaceutical Development &amp; Commercialization, Inc.</a:t>
            </a:r>
          </a:p>
          <a:p>
            <a:pPr algn="ctr"/>
            <a:endParaRPr lang="en-US" sz="2800" b="1" dirty="0">
              <a:solidFill>
                <a:schemeClr val="accent1"/>
              </a:solidFill>
            </a:endParaRPr>
          </a:p>
          <a:p>
            <a:pPr algn="ctr"/>
            <a:r>
              <a:rPr lang="en-US" sz="2800" b="1" dirty="0">
                <a:solidFill>
                  <a:schemeClr val="accent1"/>
                </a:solidFill>
              </a:rPr>
              <a:t>Speakers are employees and/or paid consultants of</a:t>
            </a:r>
          </a:p>
          <a:p>
            <a:pPr algn="ctr"/>
            <a:r>
              <a:rPr lang="en-US" sz="2800" b="1" dirty="0">
                <a:solidFill>
                  <a:schemeClr val="accent1"/>
                </a:solidFill>
              </a:rPr>
              <a:t>Otsuka Pharmaceutical Development &amp; Commercialization Inc.</a:t>
            </a:r>
          </a:p>
        </p:txBody>
      </p:sp>
      <p:pic>
        <p:nvPicPr>
          <p:cNvPr id="2" name="Picture 1">
            <a:extLst>
              <a:ext uri="{FF2B5EF4-FFF2-40B4-BE49-F238E27FC236}">
                <a16:creationId xmlns:a16="http://schemas.microsoft.com/office/drawing/2014/main" id="{2F546E96-BC88-47A2-C752-62A52991A86D}"/>
              </a:ext>
            </a:extLst>
          </p:cNvPr>
          <p:cNvPicPr>
            <a:picLocks noChangeAspect="1"/>
          </p:cNvPicPr>
          <p:nvPr userDrawn="1"/>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51282" y="1636616"/>
            <a:ext cx="3430411" cy="3072545"/>
          </a:xfrm>
          <a:prstGeom prst="rect">
            <a:avLst/>
          </a:prstGeom>
        </p:spPr>
      </p:pic>
    </p:spTree>
    <p:extLst>
      <p:ext uri="{BB962C8B-B14F-4D97-AF65-F5344CB8AC3E}">
        <p14:creationId xmlns:p14="http://schemas.microsoft.com/office/powerpoint/2010/main" val="104494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502DC-4252-A24F-A98B-75E6101F47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80823B-B1B7-950F-DDA8-02D32EC49B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A1B6A5-AB56-AC90-B826-48CC539E5C0E}"/>
              </a:ext>
            </a:extLst>
          </p:cNvPr>
          <p:cNvSpPr>
            <a:spLocks noGrp="1"/>
          </p:cNvSpPr>
          <p:nvPr>
            <p:ph type="dt" sz="half" idx="10"/>
          </p:nvPr>
        </p:nvSpPr>
        <p:spPr/>
        <p:txBody>
          <a:bodyPr/>
          <a:lstStyle/>
          <a:p>
            <a:fld id="{CDE58DAC-8588-46F1-ADFB-9548493EBAC1}" type="datetimeFigureOut">
              <a:rPr lang="en-US" smtClean="0"/>
              <a:t>3/6/2023</a:t>
            </a:fld>
            <a:endParaRPr lang="en-US" dirty="0"/>
          </a:p>
        </p:txBody>
      </p:sp>
      <p:sp>
        <p:nvSpPr>
          <p:cNvPr id="5" name="Footer Placeholder 4">
            <a:extLst>
              <a:ext uri="{FF2B5EF4-FFF2-40B4-BE49-F238E27FC236}">
                <a16:creationId xmlns:a16="http://schemas.microsoft.com/office/drawing/2014/main" id="{0042A150-D8E3-4801-6373-B1E961785F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FE7909-0F86-E963-2B04-D7F2E8D4DE0E}"/>
              </a:ext>
            </a:extLst>
          </p:cNvPr>
          <p:cNvSpPr>
            <a:spLocks noGrp="1"/>
          </p:cNvSpPr>
          <p:nvPr>
            <p:ph type="sldNum" sz="quarter" idx="12"/>
          </p:nvPr>
        </p:nvSpPr>
        <p:spPr/>
        <p:txBody>
          <a:bodyPr/>
          <a:lstStyle/>
          <a:p>
            <a:fld id="{3E046487-CD17-4901-B203-272E702AB4D1}" type="slidenum">
              <a:rPr lang="en-US" smtClean="0"/>
              <a:t>‹#›</a:t>
            </a:fld>
            <a:endParaRPr lang="en-US" dirty="0"/>
          </a:p>
        </p:txBody>
      </p:sp>
    </p:spTree>
    <p:extLst>
      <p:ext uri="{BB962C8B-B14F-4D97-AF65-F5344CB8AC3E}">
        <p14:creationId xmlns:p14="http://schemas.microsoft.com/office/powerpoint/2010/main" val="3082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Slide Number Placeholder 5"/>
          <p:cNvSpPr>
            <a:spLocks noGrp="1"/>
          </p:cNvSpPr>
          <p:nvPr>
            <p:ph type="sldNum" sz="quarter" idx="12"/>
          </p:nvPr>
        </p:nvSpPr>
        <p:spPr>
          <a:xfrm>
            <a:off x="0" y="6432332"/>
            <a:ext cx="812800" cy="457200"/>
          </a:xfrm>
          <a:prstGeom prst="rect">
            <a:avLst/>
          </a:prstGeom>
          <a:solidFill>
            <a:srgbClr val="94CECA"/>
          </a:solidFill>
        </p:spPr>
        <p:txBody>
          <a:bodyPr anchor="ctr"/>
          <a:lstStyle>
            <a:lvl1pPr algn="ctr">
              <a:defRPr>
                <a:solidFill>
                  <a:schemeClr val="accent1"/>
                </a:solidFill>
              </a:defRPr>
            </a:lvl1pPr>
          </a:lstStyle>
          <a:p>
            <a:fld id="{DA057F80-66FC-490D-BC44-D0B089D7446C}" type="slidenum">
              <a:rPr lang="en-US" smtClean="0"/>
              <a:pPr/>
              <a:t>‹#›</a:t>
            </a:fld>
            <a:endParaRPr lang="en-US" dirty="0"/>
          </a:p>
        </p:txBody>
      </p:sp>
      <p:sp>
        <p:nvSpPr>
          <p:cNvPr id="2" name="Title 1"/>
          <p:cNvSpPr>
            <a:spLocks noGrp="1"/>
          </p:cNvSpPr>
          <p:nvPr>
            <p:ph type="title"/>
          </p:nvPr>
        </p:nvSpPr>
        <p:spPr>
          <a:xfrm>
            <a:off x="1016000" y="246221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hasCustomPrompt="1"/>
          </p:nvPr>
        </p:nvSpPr>
        <p:spPr>
          <a:xfrm>
            <a:off x="1016000" y="3833814"/>
            <a:ext cx="10363200" cy="1500187"/>
          </a:xfrm>
        </p:spPr>
        <p:txBody>
          <a:bodyPr anchor="t"/>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4" name="Picture 3">
            <a:extLst>
              <a:ext uri="{FF2B5EF4-FFF2-40B4-BE49-F238E27FC236}">
                <a16:creationId xmlns:a16="http://schemas.microsoft.com/office/drawing/2014/main" id="{AFD64E64-F8B8-9F22-DEFD-7171327763F7}"/>
              </a:ext>
            </a:extLst>
          </p:cNvPr>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421530" y="2363594"/>
            <a:ext cx="2862452" cy="2563836"/>
          </a:xfrm>
          <a:prstGeom prst="rect">
            <a:avLst/>
          </a:prstGeom>
        </p:spPr>
      </p:pic>
    </p:spTree>
    <p:extLst>
      <p:ext uri="{BB962C8B-B14F-4D97-AF65-F5344CB8AC3E}">
        <p14:creationId xmlns:p14="http://schemas.microsoft.com/office/powerpoint/2010/main" val="1253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333501"/>
            <a:ext cx="10972800" cy="4792663"/>
          </a:xfrm>
        </p:spPr>
        <p:txBody>
          <a:bodyPr/>
          <a:lstStyle>
            <a:lvl1pPr>
              <a:buClr>
                <a:schemeClr val="accent1"/>
              </a:buClr>
              <a:defRPr/>
            </a:lvl1pPr>
            <a:lvl2pPr>
              <a:buClr>
                <a:schemeClr val="accent2"/>
              </a:buClr>
              <a:defRPr/>
            </a:lvl2pPr>
            <a:lvl3pPr marL="1143000" indent="-228600">
              <a:buClr>
                <a:schemeClr val="accent3"/>
              </a:buClr>
              <a:buFont typeface="Wingdings" panose="05000000000000000000" pitchFamily="2" charset="2"/>
              <a:buChar char="§"/>
              <a:defRPr/>
            </a:lvl3pPr>
            <a:lvl4pPr>
              <a:buClr>
                <a:schemeClr val="accent4"/>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p:cNvSpPr>
            <a:spLocks noGrp="1"/>
          </p:cNvSpPr>
          <p:nvPr>
            <p:ph type="sldNum" sz="quarter" idx="12"/>
          </p:nvPr>
        </p:nvSpPr>
        <p:spPr>
          <a:xfrm>
            <a:off x="0" y="6423950"/>
            <a:ext cx="812800" cy="457200"/>
          </a:xfrm>
          <a:prstGeom prst="rect">
            <a:avLst/>
          </a:prstGeom>
          <a:solidFill>
            <a:srgbClr val="94CECA"/>
          </a:solidFill>
        </p:spPr>
        <p:txBody>
          <a:bodyPr anchor="ctr"/>
          <a:lstStyle>
            <a:lvl1pPr algn="ctr">
              <a:defRPr>
                <a:solidFill>
                  <a:schemeClr val="accent1"/>
                </a:solidFill>
              </a:defRPr>
            </a:lvl1pPr>
          </a:lstStyle>
          <a:p>
            <a:fld id="{DA057F80-66FC-490D-BC44-D0B089D7446C}" type="slidenum">
              <a:rPr lang="en-US" smtClean="0"/>
              <a:pPr/>
              <a:t>‹#›</a:t>
            </a:fld>
            <a:endParaRPr lang="en-US" dirty="0"/>
          </a:p>
        </p:txBody>
      </p:sp>
      <p:sp>
        <p:nvSpPr>
          <p:cNvPr id="13" name="Title Placeholder 1">
            <a:extLst>
              <a:ext uri="{FF2B5EF4-FFF2-40B4-BE49-F238E27FC236}">
                <a16:creationId xmlns:a16="http://schemas.microsoft.com/office/drawing/2014/main" id="{BC1C9A1F-54AC-49F0-B825-82888C9E7CFC}"/>
              </a:ext>
            </a:extLst>
          </p:cNvPr>
          <p:cNvSpPr>
            <a:spLocks noGrp="1"/>
          </p:cNvSpPr>
          <p:nvPr>
            <p:ph type="title"/>
          </p:nvPr>
        </p:nvSpPr>
        <p:spPr>
          <a:xfrm>
            <a:off x="609600" y="69868"/>
            <a:ext cx="10972800" cy="10484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6803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References">
    <p:spTree>
      <p:nvGrpSpPr>
        <p:cNvPr id="1" name=""/>
        <p:cNvGrpSpPr/>
        <p:nvPr/>
      </p:nvGrpSpPr>
      <p:grpSpPr>
        <a:xfrm>
          <a:off x="0" y="0"/>
          <a:ext cx="0" cy="0"/>
          <a:chOff x="0" y="0"/>
          <a:chExt cx="0" cy="0"/>
        </a:xfrm>
      </p:grpSpPr>
      <p:sp>
        <p:nvSpPr>
          <p:cNvPr id="12" name="Text Placeholder 3"/>
          <p:cNvSpPr>
            <a:spLocks noGrp="1"/>
          </p:cNvSpPr>
          <p:nvPr>
            <p:ph type="body" sz="quarter" idx="13" hasCustomPrompt="1"/>
          </p:nvPr>
        </p:nvSpPr>
        <p:spPr>
          <a:xfrm>
            <a:off x="609600" y="5810760"/>
            <a:ext cx="10972800" cy="581438"/>
          </a:xfrm>
        </p:spPr>
        <p:txBody>
          <a:bodyPr anchor="b">
            <a:normAutofit/>
          </a:bodyPr>
          <a:lstStyle>
            <a:lvl1pPr marL="342900" indent="-342900">
              <a:buFont typeface="+mj-lt"/>
              <a:buAutoNum type="arabicPeriod"/>
              <a:defRPr sz="800">
                <a:solidFill>
                  <a:schemeClr val="accent1"/>
                </a:solidFill>
              </a:defRPr>
            </a:lvl1pPr>
          </a:lstStyle>
          <a:p>
            <a:pPr lvl="0"/>
            <a:r>
              <a:rPr lang="en-US"/>
              <a:t>References</a:t>
            </a:r>
          </a:p>
        </p:txBody>
      </p:sp>
      <p:sp>
        <p:nvSpPr>
          <p:cNvPr id="10" name="Content Placeholder 2"/>
          <p:cNvSpPr>
            <a:spLocks noGrp="1"/>
          </p:cNvSpPr>
          <p:nvPr>
            <p:ph idx="1"/>
          </p:nvPr>
        </p:nvSpPr>
        <p:spPr>
          <a:xfrm>
            <a:off x="609600" y="1333500"/>
            <a:ext cx="10972800" cy="4305301"/>
          </a:xfrm>
        </p:spPr>
        <p:txBody>
          <a:bodyPr/>
          <a:lstStyle>
            <a:lvl1pPr>
              <a:buClr>
                <a:schemeClr val="accent1"/>
              </a:buClr>
              <a:defRPr/>
            </a:lvl1pPr>
            <a:lvl2pPr>
              <a:buClr>
                <a:schemeClr val="accent2"/>
              </a:buClr>
              <a:defRPr/>
            </a:lvl2pPr>
            <a:lvl3pPr marL="1143000" indent="-228600">
              <a:buClr>
                <a:schemeClr val="accent3"/>
              </a:buClr>
              <a:buFont typeface="Wingdings" panose="05000000000000000000" pitchFamily="2" charset="2"/>
              <a:buChar char="§"/>
              <a:defRPr/>
            </a:lvl3pPr>
            <a:lvl4pPr>
              <a:buClr>
                <a:schemeClr val="accent4"/>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p:cNvSpPr>
            <a:spLocks noGrp="1"/>
          </p:cNvSpPr>
          <p:nvPr>
            <p:ph type="sldNum" sz="quarter" idx="12"/>
          </p:nvPr>
        </p:nvSpPr>
        <p:spPr>
          <a:xfrm>
            <a:off x="0" y="6433818"/>
            <a:ext cx="812800" cy="457200"/>
          </a:xfrm>
          <a:prstGeom prst="rect">
            <a:avLst/>
          </a:prstGeom>
          <a:solidFill>
            <a:srgbClr val="94CECA"/>
          </a:solidFill>
        </p:spPr>
        <p:txBody>
          <a:bodyPr anchor="ctr"/>
          <a:lstStyle>
            <a:lvl1pPr algn="ctr">
              <a:defRPr sz="1200">
                <a:solidFill>
                  <a:schemeClr val="accent1"/>
                </a:solidFill>
              </a:defRPr>
            </a:lvl1pPr>
          </a:lstStyle>
          <a:p>
            <a:r>
              <a:rPr lang="en-US" dirty="0"/>
              <a:t>(#)</a:t>
            </a:r>
          </a:p>
        </p:txBody>
      </p:sp>
      <p:sp>
        <p:nvSpPr>
          <p:cNvPr id="13" name="Title Placeholder 1">
            <a:extLst>
              <a:ext uri="{FF2B5EF4-FFF2-40B4-BE49-F238E27FC236}">
                <a16:creationId xmlns:a16="http://schemas.microsoft.com/office/drawing/2014/main" id="{C7648BE8-15DF-4072-B041-B9A61032D0CF}"/>
              </a:ext>
            </a:extLst>
          </p:cNvPr>
          <p:cNvSpPr>
            <a:spLocks noGrp="1"/>
          </p:cNvSpPr>
          <p:nvPr>
            <p:ph type="title"/>
          </p:nvPr>
        </p:nvSpPr>
        <p:spPr>
          <a:xfrm>
            <a:off x="609600" y="148698"/>
            <a:ext cx="10972800" cy="10484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0286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33501"/>
            <a:ext cx="5384800" cy="4792663"/>
          </a:xfrm>
        </p:spPr>
        <p:txBody>
          <a:bodyPr>
            <a:normAutofit/>
          </a:bodyPr>
          <a:lstStyle>
            <a:lvl1pPr>
              <a:buClr>
                <a:schemeClr val="accent1"/>
              </a:buClr>
              <a:defRPr sz="2400"/>
            </a:lvl1pPr>
            <a:lvl2pPr>
              <a:buClr>
                <a:schemeClr val="accent2"/>
              </a:buClr>
              <a:defRPr sz="2000"/>
            </a:lvl2pPr>
            <a:lvl3pPr marL="1143000" indent="-228600">
              <a:buClr>
                <a:schemeClr val="accent3"/>
              </a:buClr>
              <a:buFont typeface="Wingdings" panose="05000000000000000000" pitchFamily="2" charset="2"/>
              <a:buChar char="§"/>
              <a:defRPr sz="1800"/>
            </a:lvl3pPr>
            <a:lvl4pPr>
              <a:buClr>
                <a:schemeClr val="accent4"/>
              </a:buClr>
              <a:defRPr sz="1600"/>
            </a:lvl4pPr>
            <a:lvl5pPr>
              <a:buClr>
                <a:schemeClr val="accent2"/>
              </a:buCl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1"/>
            <a:ext cx="5384800" cy="4792663"/>
          </a:xfrm>
        </p:spPr>
        <p:txBody>
          <a:bodyPr>
            <a:normAutofit/>
          </a:bodyPr>
          <a:lstStyle>
            <a:lvl1pPr>
              <a:buClr>
                <a:schemeClr val="accent1"/>
              </a:buClr>
              <a:defRPr sz="2400"/>
            </a:lvl1pPr>
            <a:lvl2pPr>
              <a:buClr>
                <a:schemeClr val="accent2"/>
              </a:buClr>
              <a:defRPr sz="2000"/>
            </a:lvl2pPr>
            <a:lvl3pPr marL="1143000" indent="-228600">
              <a:buClr>
                <a:schemeClr val="accent3"/>
              </a:buClr>
              <a:buFont typeface="Wingdings" panose="05000000000000000000" pitchFamily="2" charset="2"/>
              <a:buChar char="§"/>
              <a:defRPr sz="1800"/>
            </a:lvl3pPr>
            <a:lvl4pPr>
              <a:buClr>
                <a:schemeClr val="accent4"/>
              </a:buClr>
              <a:defRPr sz="1600"/>
            </a:lvl4pPr>
            <a:lvl5pPr>
              <a:buClr>
                <a:schemeClr val="accent2"/>
              </a:buCl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lide Number Placeholder 5"/>
          <p:cNvSpPr>
            <a:spLocks noGrp="1"/>
          </p:cNvSpPr>
          <p:nvPr>
            <p:ph type="sldNum" sz="quarter" idx="12"/>
          </p:nvPr>
        </p:nvSpPr>
        <p:spPr>
          <a:xfrm>
            <a:off x="0" y="6423950"/>
            <a:ext cx="812800" cy="457200"/>
          </a:xfrm>
          <a:prstGeom prst="rect">
            <a:avLst/>
          </a:prstGeom>
          <a:solidFill>
            <a:srgbClr val="94CECA"/>
          </a:solidFill>
        </p:spPr>
        <p:txBody>
          <a:bodyPr anchor="ctr"/>
          <a:lstStyle>
            <a:lvl1pPr algn="ctr">
              <a:defRPr sz="1200">
                <a:solidFill>
                  <a:schemeClr val="accent1"/>
                </a:solidFill>
              </a:defRPr>
            </a:lvl1pPr>
          </a:lstStyle>
          <a:p>
            <a:fld id="{DA057F80-66FC-490D-BC44-D0B089D7446C}" type="slidenum">
              <a:rPr lang="en-US" smtClean="0"/>
              <a:pPr/>
              <a:t>‹#›</a:t>
            </a:fld>
            <a:endParaRPr lang="en-US" dirty="0"/>
          </a:p>
        </p:txBody>
      </p:sp>
      <p:sp>
        <p:nvSpPr>
          <p:cNvPr id="13" name="Title Placeholder 1">
            <a:extLst>
              <a:ext uri="{FF2B5EF4-FFF2-40B4-BE49-F238E27FC236}">
                <a16:creationId xmlns:a16="http://schemas.microsoft.com/office/drawing/2014/main" id="{E23004E8-8154-46C9-A1FB-B81265F216D2}"/>
              </a:ext>
            </a:extLst>
          </p:cNvPr>
          <p:cNvSpPr>
            <a:spLocks noGrp="1"/>
          </p:cNvSpPr>
          <p:nvPr>
            <p:ph type="title"/>
          </p:nvPr>
        </p:nvSpPr>
        <p:spPr>
          <a:xfrm>
            <a:off x="609600" y="148698"/>
            <a:ext cx="10972800" cy="10484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8426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_WithReferenc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33501"/>
            <a:ext cx="5384800" cy="4305300"/>
          </a:xfrm>
        </p:spPr>
        <p:txBody>
          <a:bodyPr>
            <a:normAutofit/>
          </a:bodyPr>
          <a:lstStyle>
            <a:lvl1pPr>
              <a:buClr>
                <a:schemeClr val="accent1"/>
              </a:buClr>
              <a:defRPr sz="2400"/>
            </a:lvl1pPr>
            <a:lvl2pPr>
              <a:buClr>
                <a:schemeClr val="accent2"/>
              </a:buClr>
              <a:defRPr sz="2000"/>
            </a:lvl2pPr>
            <a:lvl3pPr marL="1143000" indent="-228600">
              <a:buClr>
                <a:schemeClr val="accent3"/>
              </a:buClr>
              <a:buFont typeface="Wingdings" panose="05000000000000000000" pitchFamily="2" charset="2"/>
              <a:buChar char="§"/>
              <a:defRPr sz="1800"/>
            </a:lvl3pPr>
            <a:lvl4pPr>
              <a:buClr>
                <a:schemeClr val="accent4"/>
              </a:buClr>
              <a:defRPr sz="1600"/>
            </a:lvl4pPr>
            <a:lvl5pPr>
              <a:buClr>
                <a:schemeClr val="accent2"/>
              </a:buCl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1"/>
            <a:ext cx="5384800" cy="4305300"/>
          </a:xfrm>
        </p:spPr>
        <p:txBody>
          <a:bodyPr>
            <a:normAutofit/>
          </a:bodyPr>
          <a:lstStyle>
            <a:lvl1pPr>
              <a:buClr>
                <a:schemeClr val="accent1"/>
              </a:buClr>
              <a:defRPr sz="2400"/>
            </a:lvl1pPr>
            <a:lvl2pPr>
              <a:buClr>
                <a:schemeClr val="accent2"/>
              </a:buClr>
              <a:defRPr sz="2000"/>
            </a:lvl2pPr>
            <a:lvl3pPr marL="1143000" indent="-228600">
              <a:buClr>
                <a:schemeClr val="accent3"/>
              </a:buClr>
              <a:buFont typeface="Wingdings" panose="05000000000000000000" pitchFamily="2" charset="2"/>
              <a:buChar char="§"/>
              <a:defRPr sz="1800"/>
            </a:lvl3pPr>
            <a:lvl4pPr>
              <a:buClr>
                <a:schemeClr val="accent4"/>
              </a:buClr>
              <a:defRPr sz="1600"/>
            </a:lvl4pPr>
            <a:lvl5pPr>
              <a:buClr>
                <a:schemeClr val="accent2"/>
              </a:buCl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lide Number Placeholder 5"/>
          <p:cNvSpPr>
            <a:spLocks noGrp="1"/>
          </p:cNvSpPr>
          <p:nvPr>
            <p:ph type="sldNum" sz="quarter" idx="12"/>
          </p:nvPr>
        </p:nvSpPr>
        <p:spPr>
          <a:xfrm>
            <a:off x="0" y="6439716"/>
            <a:ext cx="812800" cy="457200"/>
          </a:xfrm>
          <a:prstGeom prst="rect">
            <a:avLst/>
          </a:prstGeom>
          <a:solidFill>
            <a:srgbClr val="94CECA"/>
          </a:solidFill>
        </p:spPr>
        <p:txBody>
          <a:bodyPr anchor="ctr"/>
          <a:lstStyle>
            <a:lvl1pPr algn="ctr">
              <a:defRPr sz="1200">
                <a:solidFill>
                  <a:schemeClr val="accent1"/>
                </a:solidFill>
              </a:defRPr>
            </a:lvl1pPr>
          </a:lstStyle>
          <a:p>
            <a:fld id="{DA057F80-66FC-490D-BC44-D0B089D7446C}" type="slidenum">
              <a:rPr lang="en-US" smtClean="0"/>
              <a:pPr/>
              <a:t>‹#›</a:t>
            </a:fld>
            <a:endParaRPr lang="en-US" dirty="0"/>
          </a:p>
        </p:txBody>
      </p:sp>
      <p:sp>
        <p:nvSpPr>
          <p:cNvPr id="15" name="Title Placeholder 1">
            <a:extLst>
              <a:ext uri="{FF2B5EF4-FFF2-40B4-BE49-F238E27FC236}">
                <a16:creationId xmlns:a16="http://schemas.microsoft.com/office/drawing/2014/main" id="{6A2EA722-D427-4F9C-9F23-C13BCAC6361F}"/>
              </a:ext>
            </a:extLst>
          </p:cNvPr>
          <p:cNvSpPr>
            <a:spLocks noGrp="1"/>
          </p:cNvSpPr>
          <p:nvPr>
            <p:ph type="title"/>
          </p:nvPr>
        </p:nvSpPr>
        <p:spPr>
          <a:xfrm>
            <a:off x="609600" y="148698"/>
            <a:ext cx="10972800" cy="1048483"/>
          </a:xfrm>
          <a:prstGeom prst="rect">
            <a:avLst/>
          </a:prstGeom>
        </p:spPr>
        <p:txBody>
          <a:bodyPr vert="horz" lIns="91440" tIns="45720" rIns="91440" bIns="45720" rtlCol="0" anchor="ctr">
            <a:normAutofit/>
          </a:bodyPr>
          <a:lstStyle/>
          <a:p>
            <a:r>
              <a:rPr lang="en-US"/>
              <a:t>Click to edit Master title style</a:t>
            </a:r>
          </a:p>
        </p:txBody>
      </p:sp>
      <p:sp>
        <p:nvSpPr>
          <p:cNvPr id="7" name="Text Placeholder 3">
            <a:extLst>
              <a:ext uri="{FF2B5EF4-FFF2-40B4-BE49-F238E27FC236}">
                <a16:creationId xmlns:a16="http://schemas.microsoft.com/office/drawing/2014/main" id="{0080202E-0954-4E19-B550-0DA124DCEFAE}"/>
              </a:ext>
            </a:extLst>
          </p:cNvPr>
          <p:cNvSpPr>
            <a:spLocks noGrp="1"/>
          </p:cNvSpPr>
          <p:nvPr>
            <p:ph type="body" sz="quarter" idx="13" hasCustomPrompt="1"/>
          </p:nvPr>
        </p:nvSpPr>
        <p:spPr>
          <a:xfrm>
            <a:off x="609600" y="5810760"/>
            <a:ext cx="10972800" cy="581438"/>
          </a:xfrm>
        </p:spPr>
        <p:txBody>
          <a:bodyPr anchor="b">
            <a:normAutofit/>
          </a:bodyPr>
          <a:lstStyle>
            <a:lvl1pPr marL="342900" indent="-342900">
              <a:buFont typeface="+mj-lt"/>
              <a:buAutoNum type="arabicPeriod"/>
              <a:defRPr sz="800">
                <a:solidFill>
                  <a:schemeClr val="accent1"/>
                </a:solidFill>
              </a:defRPr>
            </a:lvl1pPr>
          </a:lstStyle>
          <a:p>
            <a:pPr lvl="0"/>
            <a:r>
              <a:rPr lang="en-US"/>
              <a:t>References</a:t>
            </a:r>
          </a:p>
        </p:txBody>
      </p:sp>
    </p:spTree>
    <p:extLst>
      <p:ext uri="{BB962C8B-B14F-4D97-AF65-F5344CB8AC3E}">
        <p14:creationId xmlns:p14="http://schemas.microsoft.com/office/powerpoint/2010/main" val="267869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0" y="6432332"/>
            <a:ext cx="812800" cy="457200"/>
          </a:xfrm>
          <a:prstGeom prst="rect">
            <a:avLst/>
          </a:prstGeom>
          <a:solidFill>
            <a:srgbClr val="94CECA"/>
          </a:solidFill>
        </p:spPr>
        <p:txBody>
          <a:bodyPr anchor="ctr"/>
          <a:lstStyle>
            <a:lvl1pPr algn="ctr">
              <a:defRPr sz="1200">
                <a:solidFill>
                  <a:schemeClr val="accent1"/>
                </a:solidFill>
              </a:defRPr>
            </a:lvl1pPr>
          </a:lstStyle>
          <a:p>
            <a:fld id="{DA057F80-66FC-490D-BC44-D0B089D7446C}" type="slidenum">
              <a:rPr lang="en-US" smtClean="0"/>
              <a:pPr/>
              <a:t>‹#›</a:t>
            </a:fld>
            <a:endParaRPr lang="en-US" dirty="0"/>
          </a:p>
        </p:txBody>
      </p:sp>
      <p:sp>
        <p:nvSpPr>
          <p:cNvPr id="3" name="Text Placeholder 2"/>
          <p:cNvSpPr>
            <a:spLocks noGrp="1"/>
          </p:cNvSpPr>
          <p:nvPr>
            <p:ph type="body" idx="1"/>
          </p:nvPr>
        </p:nvSpPr>
        <p:spPr>
          <a:xfrm>
            <a:off x="609600" y="1333500"/>
            <a:ext cx="5386917" cy="609432"/>
          </a:xfrm>
          <a:prstGeom prst="round2DiagRect">
            <a:avLst/>
          </a:prstGeom>
        </p:spPr>
        <p:style>
          <a:lnRef idx="1">
            <a:schemeClr val="accent2"/>
          </a:lnRef>
          <a:fillRef idx="3">
            <a:schemeClr val="accent2"/>
          </a:fillRef>
          <a:effectRef idx="2">
            <a:schemeClr val="accent2"/>
          </a:effectRef>
          <a:fontRef idx="none"/>
        </p:style>
        <p:txBody>
          <a:bodyPr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15232"/>
            <a:ext cx="5386917" cy="41109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33500"/>
            <a:ext cx="5389033" cy="609432"/>
          </a:xfrm>
          <a:prstGeom prst="round2DiagRect">
            <a:avLst/>
          </a:prstGeom>
        </p:spPr>
        <p:style>
          <a:lnRef idx="1">
            <a:schemeClr val="accent2"/>
          </a:lnRef>
          <a:fillRef idx="3">
            <a:schemeClr val="accent2"/>
          </a:fillRef>
          <a:effectRef idx="2">
            <a:schemeClr val="accent2"/>
          </a:effectRef>
          <a:fontRef idx="none"/>
        </p:style>
        <p:txBody>
          <a:bodyPr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15232"/>
            <a:ext cx="5389033" cy="41109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Placeholder 1">
            <a:extLst>
              <a:ext uri="{FF2B5EF4-FFF2-40B4-BE49-F238E27FC236}">
                <a16:creationId xmlns:a16="http://schemas.microsoft.com/office/drawing/2014/main" id="{82B51F8F-7AC6-4A7C-A564-8ADF3F9BE5C6}"/>
              </a:ext>
            </a:extLst>
          </p:cNvPr>
          <p:cNvSpPr>
            <a:spLocks noGrp="1"/>
          </p:cNvSpPr>
          <p:nvPr>
            <p:ph type="title"/>
          </p:nvPr>
        </p:nvSpPr>
        <p:spPr>
          <a:xfrm>
            <a:off x="609600" y="148698"/>
            <a:ext cx="10972800" cy="10484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6584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_WithReferences">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a:xfrm>
            <a:off x="0" y="6432332"/>
            <a:ext cx="812800" cy="457200"/>
          </a:xfrm>
          <a:prstGeom prst="rect">
            <a:avLst/>
          </a:prstGeom>
          <a:solidFill>
            <a:srgbClr val="94CECA"/>
          </a:solidFill>
        </p:spPr>
        <p:txBody>
          <a:bodyPr anchor="ctr"/>
          <a:lstStyle>
            <a:lvl1pPr algn="ctr">
              <a:defRPr sz="1200">
                <a:solidFill>
                  <a:schemeClr val="accent1"/>
                </a:solidFill>
              </a:defRPr>
            </a:lvl1pPr>
          </a:lstStyle>
          <a:p>
            <a:fld id="{DA057F80-66FC-490D-BC44-D0B089D7446C}" type="slidenum">
              <a:rPr lang="en-US" smtClean="0"/>
              <a:pPr/>
              <a:t>‹#›</a:t>
            </a:fld>
            <a:endParaRPr lang="en-US" dirty="0"/>
          </a:p>
        </p:txBody>
      </p:sp>
      <p:sp>
        <p:nvSpPr>
          <p:cNvPr id="3" name="Text Placeholder 2"/>
          <p:cNvSpPr>
            <a:spLocks noGrp="1"/>
          </p:cNvSpPr>
          <p:nvPr>
            <p:ph type="body" idx="1"/>
          </p:nvPr>
        </p:nvSpPr>
        <p:spPr>
          <a:xfrm>
            <a:off x="609600" y="1333500"/>
            <a:ext cx="5386917" cy="609432"/>
          </a:xfrm>
          <a:prstGeom prst="round2DiagRect">
            <a:avLst/>
          </a:prstGeom>
        </p:spPr>
        <p:style>
          <a:lnRef idx="1">
            <a:schemeClr val="accent2"/>
          </a:lnRef>
          <a:fillRef idx="3">
            <a:schemeClr val="accent2"/>
          </a:fillRef>
          <a:effectRef idx="2">
            <a:schemeClr val="accent2"/>
          </a:effectRef>
          <a:fontRef idx="none"/>
        </p:style>
        <p:txBody>
          <a:bodyPr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06354"/>
            <a:ext cx="5386917" cy="36324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33500"/>
            <a:ext cx="5389033" cy="609432"/>
          </a:xfrm>
          <a:prstGeom prst="round2DiagRect">
            <a:avLst/>
          </a:prstGeom>
        </p:spPr>
        <p:style>
          <a:lnRef idx="1">
            <a:schemeClr val="accent2"/>
          </a:lnRef>
          <a:fillRef idx="3">
            <a:schemeClr val="accent2"/>
          </a:fillRef>
          <a:effectRef idx="2">
            <a:schemeClr val="accent2"/>
          </a:effectRef>
          <a:fontRef idx="none"/>
        </p:style>
        <p:txBody>
          <a:bodyPr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06354"/>
            <a:ext cx="5389033" cy="36324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
            <a:extLst>
              <a:ext uri="{FF2B5EF4-FFF2-40B4-BE49-F238E27FC236}">
                <a16:creationId xmlns:a16="http://schemas.microsoft.com/office/drawing/2014/main" id="{421FF92C-D42B-47CA-AA0B-95E9C499CE02}"/>
              </a:ext>
            </a:extLst>
          </p:cNvPr>
          <p:cNvSpPr>
            <a:spLocks noGrp="1"/>
          </p:cNvSpPr>
          <p:nvPr>
            <p:ph type="title"/>
          </p:nvPr>
        </p:nvSpPr>
        <p:spPr>
          <a:xfrm>
            <a:off x="609600" y="148698"/>
            <a:ext cx="10972800" cy="104848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2019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5">
            <a:extLst>
              <a:ext uri="{FF2B5EF4-FFF2-40B4-BE49-F238E27FC236}">
                <a16:creationId xmlns:a16="http://schemas.microsoft.com/office/drawing/2014/main" id="{7D6D0F1F-B479-4523-859E-8ED952841F4F}"/>
              </a:ext>
            </a:extLst>
          </p:cNvPr>
          <p:cNvSpPr>
            <a:spLocks noChangeArrowheads="1"/>
          </p:cNvSpPr>
          <p:nvPr userDrawn="1"/>
        </p:nvSpPr>
        <p:spPr bwMode="auto">
          <a:xfrm>
            <a:off x="-1" y="6426676"/>
            <a:ext cx="10532853" cy="457200"/>
          </a:xfrm>
          <a:prstGeom prst="rect">
            <a:avLst/>
          </a:prstGeom>
          <a:solidFill>
            <a:srgbClr val="1E355E"/>
          </a:solidFill>
          <a:ln>
            <a:noFill/>
          </a:ln>
        </p:spPr>
        <p:txBody>
          <a:bodyPr lIns="40234" tIns="20117" rIns="40234" bIns="20117"/>
          <a:lstStyle>
            <a:lvl1pPr eaLnBrk="0" hangingPunct="0">
              <a:defRPr sz="56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56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56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56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5600">
                <a:solidFill>
                  <a:srgbClr val="000000"/>
                </a:solidFill>
                <a:latin typeface="Gill Sans" pitchFamily="-84" charset="0"/>
                <a:ea typeface="ヒラギノ角ゴ ProN W3" pitchFamily="-84" charset="-128"/>
                <a:sym typeface="Gill Sans" pitchFamily="-84" charset="0"/>
              </a:defRPr>
            </a:lvl5pPr>
            <a:lvl6pPr marL="25146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6pPr>
            <a:lvl7pPr marL="29718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7pPr>
            <a:lvl8pPr marL="34290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8pPr>
            <a:lvl9pPr marL="3886200" indent="-228600" algn="ctr" eaLnBrk="0" fontAlgn="base" hangingPunct="0">
              <a:spcBef>
                <a:spcPct val="0"/>
              </a:spcBef>
              <a:spcAft>
                <a:spcPct val="0"/>
              </a:spcAft>
              <a:defRPr sz="5600">
                <a:solidFill>
                  <a:srgbClr val="000000"/>
                </a:solidFill>
                <a:latin typeface="Gill Sans" pitchFamily="-84" charset="0"/>
                <a:ea typeface="ヒラギノ角ゴ ProN W3" pitchFamily="-84" charset="-128"/>
                <a:sym typeface="Gill Sans" pitchFamily="-84" charset="0"/>
              </a:defRPr>
            </a:lvl9pPr>
          </a:lstStyle>
          <a:p>
            <a:pPr eaLnBrk="1" hangingPunct="1"/>
            <a:endParaRPr lang="en-US" altLang="en-US" sz="5600" dirty="0"/>
          </a:p>
        </p:txBody>
      </p:sp>
      <p:sp>
        <p:nvSpPr>
          <p:cNvPr id="2" name="Title Placeholder 1"/>
          <p:cNvSpPr>
            <a:spLocks noGrp="1"/>
          </p:cNvSpPr>
          <p:nvPr>
            <p:ph type="title"/>
          </p:nvPr>
        </p:nvSpPr>
        <p:spPr>
          <a:xfrm>
            <a:off x="609600" y="148698"/>
            <a:ext cx="10972800" cy="10484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333501"/>
            <a:ext cx="10972800" cy="47926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CABA9DB-0C2D-4584-929D-799A27504295}"/>
              </a:ext>
            </a:extLst>
          </p:cNvPr>
          <p:cNvSpPr/>
          <p:nvPr userDrawn="1"/>
        </p:nvSpPr>
        <p:spPr>
          <a:xfrm>
            <a:off x="-1" y="6400799"/>
            <a:ext cx="10532853" cy="91440"/>
          </a:xfrm>
          <a:prstGeom prst="rect">
            <a:avLst/>
          </a:prstGeom>
          <a:solidFill>
            <a:srgbClr val="94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Slide Number Placeholder 5">
            <a:extLst>
              <a:ext uri="{FF2B5EF4-FFF2-40B4-BE49-F238E27FC236}">
                <a16:creationId xmlns:a16="http://schemas.microsoft.com/office/drawing/2014/main" id="{F9E45A22-99BF-4AF2-906A-F33E20F19B34}"/>
              </a:ext>
            </a:extLst>
          </p:cNvPr>
          <p:cNvSpPr>
            <a:spLocks noGrp="1"/>
          </p:cNvSpPr>
          <p:nvPr>
            <p:ph type="sldNum" sz="quarter" idx="4"/>
          </p:nvPr>
        </p:nvSpPr>
        <p:spPr>
          <a:xfrm>
            <a:off x="0" y="6432332"/>
            <a:ext cx="812800" cy="457200"/>
          </a:xfrm>
          <a:prstGeom prst="rect">
            <a:avLst/>
          </a:prstGeom>
          <a:solidFill>
            <a:srgbClr val="94CECA"/>
          </a:solidFill>
        </p:spPr>
        <p:txBody>
          <a:bodyPr anchor="ctr"/>
          <a:lstStyle>
            <a:lvl1pPr algn="ctr">
              <a:defRPr sz="1200">
                <a:solidFill>
                  <a:schemeClr val="accent1"/>
                </a:solidFill>
              </a:defRPr>
            </a:lvl1pPr>
          </a:lstStyle>
          <a:p>
            <a:fld id="{DA057F80-66FC-490D-BC44-D0B089D7446C}" type="slidenum">
              <a:rPr lang="en-US" smtClean="0"/>
              <a:pPr/>
              <a:t>‹#›</a:t>
            </a:fld>
            <a:endParaRPr lang="en-US" dirty="0"/>
          </a:p>
        </p:txBody>
      </p:sp>
      <p:sp>
        <p:nvSpPr>
          <p:cNvPr id="12" name="TextBox 11">
            <a:extLst>
              <a:ext uri="{FF2B5EF4-FFF2-40B4-BE49-F238E27FC236}">
                <a16:creationId xmlns:a16="http://schemas.microsoft.com/office/drawing/2014/main" id="{A96890CB-8F5A-4A9D-9862-0A1F3B8EA6B0}"/>
              </a:ext>
            </a:extLst>
          </p:cNvPr>
          <p:cNvSpPr txBox="1"/>
          <p:nvPr userDrawn="1"/>
        </p:nvSpPr>
        <p:spPr>
          <a:xfrm>
            <a:off x="959449" y="6500141"/>
            <a:ext cx="9144000" cy="323165"/>
          </a:xfrm>
          <a:prstGeom prst="rect">
            <a:avLst/>
          </a:prstGeom>
          <a:noFill/>
        </p:spPr>
        <p:txBody>
          <a:bodyPr wrap="square" rtlCol="0">
            <a:spAutoFit/>
          </a:bodyPr>
          <a:lstStyle/>
          <a:p>
            <a:pPr algn="ctr"/>
            <a:r>
              <a:rPr lang="en-US" sz="750" kern="1200" dirty="0">
                <a:solidFill>
                  <a:schemeClr val="bg1"/>
                </a:solidFill>
                <a:effectLst/>
                <a:latin typeface="+mn-lt"/>
                <a:ea typeface="+mn-ea"/>
                <a:cs typeface="+mn-cs"/>
              </a:rPr>
              <a:t>The information provided by NephU is intended for your educational benefit only. It is not intended as, nor is it a substitute for medical care or advice or professional diagnosis. Health care professionals should use their independent judgment when reviewing NephU’s educational resources. Users seeking medical advice should consult with a health care professional.</a:t>
            </a:r>
            <a:endParaRPr lang="en-US" sz="750" dirty="0">
              <a:solidFill>
                <a:schemeClr val="bg1"/>
              </a:solidFill>
            </a:endParaRPr>
          </a:p>
        </p:txBody>
      </p:sp>
      <p:pic>
        <p:nvPicPr>
          <p:cNvPr id="11" name="Picture 10" descr="A picture containing drawing&#10;&#10;Description automatically generated">
            <a:extLst>
              <a:ext uri="{FF2B5EF4-FFF2-40B4-BE49-F238E27FC236}">
                <a16:creationId xmlns:a16="http://schemas.microsoft.com/office/drawing/2014/main" id="{4ACB24B8-AD92-4166-83C7-6EE2AB726F59}"/>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812017" y="6448729"/>
            <a:ext cx="1109687" cy="361337"/>
          </a:xfrm>
          <a:prstGeom prst="rect">
            <a:avLst/>
          </a:prstGeom>
        </p:spPr>
      </p:pic>
    </p:spTree>
    <p:extLst>
      <p:ext uri="{BB962C8B-B14F-4D97-AF65-F5344CB8AC3E}">
        <p14:creationId xmlns:p14="http://schemas.microsoft.com/office/powerpoint/2010/main" val="2673208208"/>
      </p:ext>
    </p:extLst>
  </p:cSld>
  <p:clrMap bg1="lt1" tx1="dk1" bg2="lt2" tx2="dk2" accent1="accent1" accent2="accent2" accent3="accent3" accent4="accent4" accent5="accent5" accent6="accent6" hlink="hlink" folHlink="folHlink"/>
  <p:sldLayoutIdLst>
    <p:sldLayoutId id="2147483851" r:id="rId1"/>
    <p:sldLayoutId id="2147483897"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921" r:id="rId13"/>
    <p:sldLayoutId id="2147483862" r:id="rId14"/>
    <p:sldLayoutId id="2147483863" r:id="rId15"/>
    <p:sldLayoutId id="2147483864" r:id="rId16"/>
    <p:sldLayoutId id="2147483865" r:id="rId17"/>
    <p:sldLayoutId id="2147483867" r:id="rId18"/>
    <p:sldLayoutId id="2147483919" r:id="rId19"/>
    <p:sldLayoutId id="214748392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b="1" kern="1200">
          <a:solidFill>
            <a:srgbClr val="1E355E"/>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chemeClr val="accent4"/>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48" userDrawn="1">
          <p15:clr>
            <a:srgbClr val="F26B43"/>
          </p15:clr>
        </p15:guide>
        <p15:guide id="4" pos="7296" userDrawn="1">
          <p15:clr>
            <a:srgbClr val="F26B43"/>
          </p15:clr>
        </p15:guide>
        <p15:guide id="5" orient="horz" pos="768" userDrawn="1">
          <p15:clr>
            <a:srgbClr val="F26B43"/>
          </p15:clr>
        </p15:guide>
        <p15:guide id="6" orient="horz" pos="840" userDrawn="1">
          <p15:clr>
            <a:srgbClr val="F26B43"/>
          </p15:clr>
        </p15:guide>
        <p15:guide id="7" orient="horz" pos="96" userDrawn="1">
          <p15:clr>
            <a:srgbClr val="F26B43"/>
          </p15:clr>
        </p15:guide>
        <p15:guide id="8" pos="3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2AACDE-A309-4FF9-B79B-D63133C36E59}"/>
              </a:ext>
            </a:extLst>
          </p:cNvPr>
          <p:cNvSpPr>
            <a:spLocks noGrp="1"/>
          </p:cNvSpPr>
          <p:nvPr>
            <p:ph type="body" sz="quarter" idx="10"/>
          </p:nvPr>
        </p:nvSpPr>
        <p:spPr>
          <a:xfrm>
            <a:off x="593090" y="2094033"/>
            <a:ext cx="11005820" cy="4180669"/>
          </a:xfrm>
        </p:spPr>
        <p:txBody>
          <a:bodyPr>
            <a:normAutofit fontScale="85000" lnSpcReduction="20000"/>
          </a:bodyPr>
          <a:lstStyle/>
          <a:p>
            <a:endParaRPr lang="en-US" sz="2600" b="0" dirty="0">
              <a:latin typeface="Century Gothic"/>
            </a:endParaRPr>
          </a:p>
          <a:p>
            <a:r>
              <a:rPr lang="en-US" sz="2600" b="0" dirty="0">
                <a:latin typeface="Century Gothic"/>
              </a:rPr>
              <a:t>Presents</a:t>
            </a:r>
            <a:endParaRPr lang="en-US" sz="2600" dirty="0"/>
          </a:p>
          <a:p>
            <a:pPr>
              <a:lnSpc>
                <a:spcPct val="120000"/>
              </a:lnSpc>
              <a:spcBef>
                <a:spcPts val="0"/>
              </a:spcBef>
            </a:pPr>
            <a:r>
              <a:rPr lang="en-US" sz="3300" dirty="0">
                <a:solidFill>
                  <a:schemeClr val="accent2"/>
                </a:solidFill>
                <a:latin typeface="Century Gothic"/>
              </a:rPr>
              <a:t>CKD/PKD-Friendly Recipe Deminar*</a:t>
            </a:r>
          </a:p>
          <a:p>
            <a:pPr>
              <a:lnSpc>
                <a:spcPct val="120000"/>
              </a:lnSpc>
              <a:spcBef>
                <a:spcPts val="0"/>
              </a:spcBef>
            </a:pPr>
            <a:r>
              <a:rPr lang="en-US" sz="3300" dirty="0">
                <a:solidFill>
                  <a:schemeClr val="accent2"/>
                </a:solidFill>
                <a:latin typeface="Century Gothic"/>
              </a:rPr>
              <a:t>Dietitian Discussion Of PKD Dietary Recommendations Followed By A Cooking Demonstration</a:t>
            </a:r>
          </a:p>
          <a:p>
            <a:r>
              <a:rPr lang="en-US" sz="2400" b="0" i="1" dirty="0">
                <a:latin typeface="Century Gothic"/>
              </a:rPr>
              <a:t>Featuring</a:t>
            </a:r>
            <a:r>
              <a:rPr lang="en-US" sz="3100" b="0" dirty="0">
                <a:latin typeface="Century Gothic"/>
              </a:rPr>
              <a:t> </a:t>
            </a:r>
            <a:endParaRPr lang="en-US" sz="3100" b="0" dirty="0"/>
          </a:p>
          <a:p>
            <a:r>
              <a:rPr lang="en-US" sz="3500" dirty="0">
                <a:latin typeface="Century Gothic"/>
              </a:rPr>
              <a:t> </a:t>
            </a:r>
            <a:r>
              <a:rPr lang="pl-PL" sz="3000" dirty="0" err="1">
                <a:solidFill>
                  <a:srgbClr val="1E355E"/>
                </a:solidFill>
                <a:latin typeface="Century Gothic"/>
              </a:rPr>
              <a:t>Misty</a:t>
            </a:r>
            <a:r>
              <a:rPr lang="pl-PL" sz="3000" dirty="0">
                <a:solidFill>
                  <a:srgbClr val="1E355E"/>
                </a:solidFill>
                <a:latin typeface="Century Gothic"/>
              </a:rPr>
              <a:t> </a:t>
            </a:r>
            <a:r>
              <a:rPr lang="pl-PL" sz="3000" dirty="0" err="1">
                <a:solidFill>
                  <a:srgbClr val="1E355E"/>
                </a:solidFill>
                <a:latin typeface="Century Gothic"/>
              </a:rPr>
              <a:t>Nason,RD,CSR,CD</a:t>
            </a:r>
            <a:r>
              <a:rPr lang="pl-PL" sz="3000" dirty="0">
                <a:solidFill>
                  <a:srgbClr val="1E355E"/>
                </a:solidFill>
                <a:latin typeface="Century Gothic"/>
              </a:rPr>
              <a:t> &amp; </a:t>
            </a:r>
            <a:r>
              <a:rPr lang="en-US" sz="3000" dirty="0">
                <a:solidFill>
                  <a:srgbClr val="1E355E"/>
                </a:solidFill>
                <a:latin typeface="Century Gothic"/>
              </a:rPr>
              <a:t>Chef Duane Sunwold</a:t>
            </a:r>
            <a:endParaRPr lang="en-US" sz="3000" dirty="0">
              <a:solidFill>
                <a:srgbClr val="1E355E"/>
              </a:solidFill>
            </a:endParaRPr>
          </a:p>
          <a:p>
            <a:r>
              <a:rPr lang="en-US" sz="2400" b="0" i="1" dirty="0">
                <a:solidFill>
                  <a:srgbClr val="1E355E"/>
                </a:solidFill>
                <a:latin typeface="Century Gothic"/>
              </a:rPr>
              <a:t>Moderated By</a:t>
            </a:r>
          </a:p>
          <a:p>
            <a:r>
              <a:rPr lang="en-US" sz="3000" dirty="0">
                <a:solidFill>
                  <a:srgbClr val="1E355E"/>
                </a:solidFill>
                <a:latin typeface="Century Gothic"/>
              </a:rPr>
              <a:t>Molly Jansen,PhD</a:t>
            </a:r>
          </a:p>
          <a:p>
            <a:pPr algn="l"/>
            <a:endParaRPr lang="en-US" sz="1500" b="0" i="1" dirty="0">
              <a:solidFill>
                <a:schemeClr val="accent2"/>
              </a:solidFill>
              <a:latin typeface="Century Gothic"/>
            </a:endParaRPr>
          </a:p>
          <a:p>
            <a:pPr algn="l"/>
            <a:r>
              <a:rPr lang="en-US" sz="1500" b="0" i="1" dirty="0">
                <a:solidFill>
                  <a:schemeClr val="accent2"/>
                </a:solidFill>
                <a:latin typeface="Century Gothic"/>
              </a:rPr>
              <a:t>*Cooking Demonstration &amp; Webinar</a:t>
            </a:r>
          </a:p>
        </p:txBody>
      </p:sp>
      <p:pic>
        <p:nvPicPr>
          <p:cNvPr id="5" name="Picture 4" descr="Logo&#10;&#10;Description automatically generated with medium confidence">
            <a:extLst>
              <a:ext uri="{FF2B5EF4-FFF2-40B4-BE49-F238E27FC236}">
                <a16:creationId xmlns:a16="http://schemas.microsoft.com/office/drawing/2014/main" id="{5CACC336-AF1F-45C7-B593-BD3CDD917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0822" y="583298"/>
            <a:ext cx="4393141" cy="1220854"/>
          </a:xfrm>
          <a:prstGeom prst="rect">
            <a:avLst/>
          </a:prstGeom>
        </p:spPr>
      </p:pic>
      <p:sp>
        <p:nvSpPr>
          <p:cNvPr id="4" name="TextBox 3">
            <a:extLst>
              <a:ext uri="{FF2B5EF4-FFF2-40B4-BE49-F238E27FC236}">
                <a16:creationId xmlns:a16="http://schemas.microsoft.com/office/drawing/2014/main" id="{28679CD5-4B93-4233-9EBC-219CAD2B6898}"/>
              </a:ext>
            </a:extLst>
          </p:cNvPr>
          <p:cNvSpPr txBox="1"/>
          <p:nvPr/>
        </p:nvSpPr>
        <p:spPr>
          <a:xfrm>
            <a:off x="9412024" y="6069727"/>
            <a:ext cx="2490952" cy="246221"/>
          </a:xfrm>
          <a:prstGeom prst="rect">
            <a:avLst/>
          </a:prstGeom>
          <a:noFill/>
        </p:spPr>
        <p:txBody>
          <a:bodyPr wrap="square" rtlCol="0">
            <a:spAutoFit/>
          </a:bodyPr>
          <a:lstStyle/>
          <a:p>
            <a:pPr algn="r" fontAlgn="base"/>
            <a:r>
              <a:rPr lang="en-US" sz="1000" dirty="0">
                <a:latin typeface="+mn-lt"/>
                <a:cs typeface="Arial" panose="020B0604020202020204" pitchFamily="34" charset="0"/>
              </a:rPr>
              <a:t>January 2023    </a:t>
            </a:r>
            <a:r>
              <a:rPr lang="en-US" sz="1000" b="0" i="0" dirty="0">
                <a:solidFill>
                  <a:srgbClr val="303030"/>
                </a:solidFill>
                <a:effectLst/>
                <a:latin typeface="+mn-lt"/>
              </a:rPr>
              <a:t>US.CORP.D.23.00002</a:t>
            </a:r>
          </a:p>
        </p:txBody>
      </p:sp>
    </p:spTree>
    <p:extLst>
      <p:ext uri="{BB962C8B-B14F-4D97-AF65-F5344CB8AC3E}">
        <p14:creationId xmlns:p14="http://schemas.microsoft.com/office/powerpoint/2010/main" val="13731881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CB6417-A2C9-4DA5-BBB0-78F564C574D6}"/>
              </a:ext>
            </a:extLst>
          </p:cNvPr>
          <p:cNvSpPr>
            <a:spLocks noGrp="1"/>
          </p:cNvSpPr>
          <p:nvPr>
            <p:ph type="sldNum" sz="quarter" idx="12"/>
          </p:nvPr>
        </p:nvSpPr>
        <p:spPr/>
        <p:txBody>
          <a:bodyPr/>
          <a:lstStyle/>
          <a:p>
            <a:fld id="{DA057F80-66FC-490D-BC44-D0B089D7446C}" type="slidenum">
              <a:rPr lang="en-US" smtClean="0"/>
              <a:pPr/>
              <a:t>10</a:t>
            </a:fld>
            <a:endParaRPr lang="en-US" dirty="0"/>
          </a:p>
        </p:txBody>
      </p:sp>
      <p:sp>
        <p:nvSpPr>
          <p:cNvPr id="9" name="Text Placeholder 8">
            <a:extLst>
              <a:ext uri="{FF2B5EF4-FFF2-40B4-BE49-F238E27FC236}">
                <a16:creationId xmlns:a16="http://schemas.microsoft.com/office/drawing/2014/main" id="{FD622BAD-94A5-4E4C-B6C7-A0D1C1E9F7FC}"/>
              </a:ext>
            </a:extLst>
          </p:cNvPr>
          <p:cNvSpPr>
            <a:spLocks noGrp="1"/>
          </p:cNvSpPr>
          <p:nvPr>
            <p:ph type="body" sz="quarter" idx="13"/>
          </p:nvPr>
        </p:nvSpPr>
        <p:spPr/>
        <p:txBody>
          <a:bodyPr>
            <a:normAutofit fontScale="92500"/>
          </a:bodyPr>
          <a:lstStyle/>
          <a:p>
            <a:pPr marL="0" indent="0">
              <a:buNone/>
            </a:pPr>
            <a:r>
              <a:rPr lang="en-US" dirty="0"/>
              <a:t>1.Chebib FT et al. (2018). J Am Soc Nephrol. 29(10):2458-2470. 2. Meijer E, et al. Curr Opin Nephrol Hypertens. 2021;30(5):482-492. 3. Joshi S, et al. Am J Kidney Dis. 2021;77(2):287-296. 4. Kalantar-Zadeh K. et al. Lancet. 2021;398(10302):786-802. 5. Carriazo S, et al. Nutrients. 2019 Jul 12;11(7):1576. 6. http://www.bcrenal.ca/resource-gallery/Documents/Diet_ Changes_for_Adults_with_Polycystic_Kidney_Disease /August 2020. 7. http://www.bcrenal.ca/resource-gallery/Documents/Dietary_ Recommendations-Patients_with_Autosomal_Dominant_Polycys tic_Kidney_Disease-ADPKD.pdf 8. Shoaf SE et al. J Clin Pharm. 2017;00(0):1-12. 9. https://pkdcure.org/wp-content/uploads/2019/06/cooking_well_ final_full-copy.pdf 10. https://www.niddk.nih.gov/health-information/kidney-disease/ polycystic-kidney 11. https://santabarbaranutrients.com/pkdresources/top-8/</a:t>
            </a:r>
          </a:p>
        </p:txBody>
      </p:sp>
      <p:pic>
        <p:nvPicPr>
          <p:cNvPr id="8" name="Picture 7" descr="Logo&#10;&#10;Description automatically generated with medium confidence">
            <a:extLst>
              <a:ext uri="{FF2B5EF4-FFF2-40B4-BE49-F238E27FC236}">
                <a16:creationId xmlns:a16="http://schemas.microsoft.com/office/drawing/2014/main" id="{ADF4D07C-4B57-43AB-9514-F4635CB40B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839"/>
            <a:ext cx="3497943" cy="972078"/>
          </a:xfrm>
          <a:prstGeom prst="rect">
            <a:avLst/>
          </a:prstGeom>
        </p:spPr>
      </p:pic>
      <p:pic>
        <p:nvPicPr>
          <p:cNvPr id="4" name="Picture 3">
            <a:extLst>
              <a:ext uri="{FF2B5EF4-FFF2-40B4-BE49-F238E27FC236}">
                <a16:creationId xmlns:a16="http://schemas.microsoft.com/office/drawing/2014/main" id="{8050019B-F789-4C41-84CD-004B6BCFE177}"/>
              </a:ext>
            </a:extLst>
          </p:cNvPr>
          <p:cNvPicPr>
            <a:picLocks noChangeAspect="1"/>
          </p:cNvPicPr>
          <p:nvPr/>
        </p:nvPicPr>
        <p:blipFill>
          <a:blip r:embed="rId4"/>
          <a:stretch>
            <a:fillRect/>
          </a:stretch>
        </p:blipFill>
        <p:spPr>
          <a:xfrm>
            <a:off x="4552660" y="1000917"/>
            <a:ext cx="3086679" cy="468717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64472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CB6417-A2C9-4DA5-BBB0-78F564C574D6}"/>
              </a:ext>
            </a:extLst>
          </p:cNvPr>
          <p:cNvSpPr>
            <a:spLocks noGrp="1"/>
          </p:cNvSpPr>
          <p:nvPr>
            <p:ph type="sldNum" sz="quarter" idx="12"/>
          </p:nvPr>
        </p:nvSpPr>
        <p:spPr/>
        <p:txBody>
          <a:bodyPr/>
          <a:lstStyle/>
          <a:p>
            <a:fld id="{DA057F80-66FC-490D-BC44-D0B089D7446C}" type="slidenum">
              <a:rPr lang="en-US" smtClean="0"/>
              <a:pPr/>
              <a:t>11</a:t>
            </a:fld>
            <a:endParaRPr lang="en-US" dirty="0"/>
          </a:p>
        </p:txBody>
      </p:sp>
      <p:sp>
        <p:nvSpPr>
          <p:cNvPr id="9" name="Text Placeholder 8">
            <a:extLst>
              <a:ext uri="{FF2B5EF4-FFF2-40B4-BE49-F238E27FC236}">
                <a16:creationId xmlns:a16="http://schemas.microsoft.com/office/drawing/2014/main" id="{048398E0-F201-4AC3-96AF-6A0D6B5F2D65}"/>
              </a:ext>
            </a:extLst>
          </p:cNvPr>
          <p:cNvSpPr>
            <a:spLocks noGrp="1"/>
          </p:cNvSpPr>
          <p:nvPr>
            <p:ph type="body" sz="quarter" idx="13"/>
          </p:nvPr>
        </p:nvSpPr>
        <p:spPr/>
        <p:txBody>
          <a:bodyPr>
            <a:normAutofit fontScale="92500"/>
          </a:bodyPr>
          <a:lstStyle/>
          <a:p>
            <a:pPr marL="0" indent="0">
              <a:buNone/>
            </a:pPr>
            <a:r>
              <a:rPr lang="en-US" dirty="0"/>
              <a:t>Chebib FT et al. (2018). J Am Soc Nephrol. 29(10):2458-2470. 2. Meijer E, et al. Curr Opin Nephrol Hypertens. 2021;30(5):482-492. 3. Joshi S, et al. Am J Kidney Dis. 2021;77(2):287-296. 4. Kalantar-Zadeh K. et al. Lancet. 2021;398(10302):786-802. 5. Carriazo S, et al. Nutrients. 2019 Jul 12;11(7):1576. 6. http://www.bcrenal.ca/resource-gallery/Documents/Diet_ Changes_for_Adults_with_Polycystic_Kidney_Disease /August 2020. 7. http://www.bcrenal.ca/resource-gallery/Documents/Dietary_ Recommendations-Patients_with_Autosomal_Dominant_Polycys tic_Kidney_Disease-ADPKD.pdf 8. Shoaf SE et al. J Clin Pharm. 2017;00(0):1-12. 9. https://pkdcure.org/wp-content/uploads/2019/06/cooking_well_ final_full-copy.pdf 10. https://www.niddk.nih.gov/health-information/kidney-disease/ polycystic-kidney 11. https://santabarbaranutrients.com/pkdresources/top-8/</a:t>
            </a:r>
          </a:p>
        </p:txBody>
      </p:sp>
      <p:pic>
        <p:nvPicPr>
          <p:cNvPr id="8" name="Picture 7" descr="Logo&#10;&#10;Description automatically generated with medium confidence">
            <a:extLst>
              <a:ext uri="{FF2B5EF4-FFF2-40B4-BE49-F238E27FC236}">
                <a16:creationId xmlns:a16="http://schemas.microsoft.com/office/drawing/2014/main" id="{ABA278DD-CD85-47CF-94AE-DC65B0971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839"/>
            <a:ext cx="3497943" cy="972078"/>
          </a:xfrm>
          <a:prstGeom prst="rect">
            <a:avLst/>
          </a:prstGeom>
        </p:spPr>
      </p:pic>
      <p:pic>
        <p:nvPicPr>
          <p:cNvPr id="5" name="Picture 4">
            <a:extLst>
              <a:ext uri="{FF2B5EF4-FFF2-40B4-BE49-F238E27FC236}">
                <a16:creationId xmlns:a16="http://schemas.microsoft.com/office/drawing/2014/main" id="{496A708A-7F7E-4445-B209-F2217CEF1F31}"/>
              </a:ext>
            </a:extLst>
          </p:cNvPr>
          <p:cNvPicPr>
            <a:picLocks noChangeAspect="1"/>
          </p:cNvPicPr>
          <p:nvPr/>
        </p:nvPicPr>
        <p:blipFill rotWithShape="1">
          <a:blip r:embed="rId4"/>
          <a:srcRect l="3825" t="4717" r="2710" b="6303"/>
          <a:stretch/>
        </p:blipFill>
        <p:spPr>
          <a:xfrm>
            <a:off x="4324359" y="1505085"/>
            <a:ext cx="3543282" cy="384782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74696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CB6417-A2C9-4DA5-BBB0-78F564C574D6}"/>
              </a:ext>
            </a:extLst>
          </p:cNvPr>
          <p:cNvSpPr>
            <a:spLocks noGrp="1"/>
          </p:cNvSpPr>
          <p:nvPr>
            <p:ph type="sldNum" sz="quarter" idx="12"/>
          </p:nvPr>
        </p:nvSpPr>
        <p:spPr/>
        <p:txBody>
          <a:bodyPr/>
          <a:lstStyle/>
          <a:p>
            <a:fld id="{DA057F80-66FC-490D-BC44-D0B089D7446C}" type="slidenum">
              <a:rPr lang="en-US" smtClean="0"/>
              <a:pPr/>
              <a:t>12</a:t>
            </a:fld>
            <a:endParaRPr lang="en-US" dirty="0"/>
          </a:p>
        </p:txBody>
      </p:sp>
      <p:sp>
        <p:nvSpPr>
          <p:cNvPr id="9" name="Text Placeholder 8">
            <a:extLst>
              <a:ext uri="{FF2B5EF4-FFF2-40B4-BE49-F238E27FC236}">
                <a16:creationId xmlns:a16="http://schemas.microsoft.com/office/drawing/2014/main" id="{33536D31-D8D1-4E23-B8E9-D0D294AD7D86}"/>
              </a:ext>
            </a:extLst>
          </p:cNvPr>
          <p:cNvSpPr>
            <a:spLocks noGrp="1"/>
          </p:cNvSpPr>
          <p:nvPr>
            <p:ph type="body" sz="quarter" idx="13"/>
          </p:nvPr>
        </p:nvSpPr>
        <p:spPr/>
        <p:txBody>
          <a:bodyPr>
            <a:normAutofit fontScale="92500"/>
          </a:bodyPr>
          <a:lstStyle/>
          <a:p>
            <a:pPr marL="0" indent="0">
              <a:buNone/>
            </a:pPr>
            <a:r>
              <a:rPr lang="en-US" dirty="0"/>
              <a:t>Chebib FT et al. (2018). J Am Soc Nephrol. 29(10):2458-2470. 2. Meijer E, et al. Curr Opin Nephrol Hypertens. 2021;30(5):482-492. 3. Joshi S, et al. Am J Kidney Dis. 2021;77(2):287-296. 4. Kalantar-Zadeh K. et al. Lancet. 2021;398(10302):786-802. 5. Carriazo S, et al. Nutrients. 2019 Jul 12;11(7):1576. 6. http://www.bcrenal.ca/resource-gallery/Documents/Diet_ Changes_for_Adults_with_Polycystic_Kidney_Disease /August 2020. 7. http://www.bcrenal.ca/resource-gallery/Documents/Dietary_ Recommendations-Patients_with_Autosomal_Dominant_Polycys tic_Kidney_Disease-ADPKD.pdf 8. Shoaf SE et al. J Clin Pharm. 2017;00(0):1-12. 9. https://pkdcure.org/wp-content/uploads/2019/06/cooking_well_ final_full-copy.pdf 10. https://www.niddk.nih.gov/health-information/kidney-disease/ polycystic-kidney 11. https://santabarbaranutrients.com/pkdresources/top-8/</a:t>
            </a:r>
          </a:p>
        </p:txBody>
      </p:sp>
      <p:pic>
        <p:nvPicPr>
          <p:cNvPr id="5" name="Picture 4" descr="Logo&#10;&#10;Description automatically generated with medium confidence">
            <a:extLst>
              <a:ext uri="{FF2B5EF4-FFF2-40B4-BE49-F238E27FC236}">
                <a16:creationId xmlns:a16="http://schemas.microsoft.com/office/drawing/2014/main" id="{DE9627D5-AC27-4B64-83EF-01F1FD6D14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839"/>
            <a:ext cx="3497943" cy="972078"/>
          </a:xfrm>
          <a:prstGeom prst="rect">
            <a:avLst/>
          </a:prstGeom>
        </p:spPr>
      </p:pic>
      <p:pic>
        <p:nvPicPr>
          <p:cNvPr id="4" name="Picture 3">
            <a:extLst>
              <a:ext uri="{FF2B5EF4-FFF2-40B4-BE49-F238E27FC236}">
                <a16:creationId xmlns:a16="http://schemas.microsoft.com/office/drawing/2014/main" id="{9A1485E8-D62E-4DA8-9174-342F00430625}"/>
              </a:ext>
            </a:extLst>
          </p:cNvPr>
          <p:cNvPicPr>
            <a:picLocks noChangeAspect="1"/>
          </p:cNvPicPr>
          <p:nvPr/>
        </p:nvPicPr>
        <p:blipFill rotWithShape="1">
          <a:blip r:embed="rId4"/>
          <a:srcRect t="1" r="2676" b="4362"/>
          <a:stretch/>
        </p:blipFill>
        <p:spPr>
          <a:xfrm>
            <a:off x="4167013" y="1717510"/>
            <a:ext cx="3857974" cy="342298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94808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CB6417-A2C9-4DA5-BBB0-78F564C574D6}"/>
              </a:ext>
            </a:extLst>
          </p:cNvPr>
          <p:cNvSpPr>
            <a:spLocks noGrp="1"/>
          </p:cNvSpPr>
          <p:nvPr>
            <p:ph type="sldNum" sz="quarter" idx="12"/>
          </p:nvPr>
        </p:nvSpPr>
        <p:spPr/>
        <p:txBody>
          <a:bodyPr/>
          <a:lstStyle/>
          <a:p>
            <a:fld id="{DA057F80-66FC-490D-BC44-D0B089D7446C}" type="slidenum">
              <a:rPr lang="en-US" smtClean="0"/>
              <a:pPr/>
              <a:t>13</a:t>
            </a:fld>
            <a:endParaRPr lang="en-US" dirty="0"/>
          </a:p>
        </p:txBody>
      </p:sp>
      <p:sp>
        <p:nvSpPr>
          <p:cNvPr id="8" name="Text Placeholder 7">
            <a:extLst>
              <a:ext uri="{FF2B5EF4-FFF2-40B4-BE49-F238E27FC236}">
                <a16:creationId xmlns:a16="http://schemas.microsoft.com/office/drawing/2014/main" id="{ABF695DA-7F03-4A10-B3DA-3CEFADA92E57}"/>
              </a:ext>
            </a:extLst>
          </p:cNvPr>
          <p:cNvSpPr>
            <a:spLocks noGrp="1"/>
          </p:cNvSpPr>
          <p:nvPr>
            <p:ph type="body" sz="quarter" idx="13"/>
          </p:nvPr>
        </p:nvSpPr>
        <p:spPr/>
        <p:txBody>
          <a:bodyPr>
            <a:normAutofit fontScale="92500"/>
          </a:bodyPr>
          <a:lstStyle/>
          <a:p>
            <a:pPr marL="0" indent="0">
              <a:buNone/>
            </a:pPr>
            <a:r>
              <a:rPr lang="en-US" dirty="0"/>
              <a:t>1.Chebib FT et al. (2018). J Am Soc Nephrol. 29(10):2458-2470. 2. Meijer E, et al. Curr Opin Nephrol Hypertens. 2021;30(5):482-492. 3. Joshi S, et al. Am J Kidney Dis. 2021;77(2):287-296. 4. Kalantar-Zadeh K. et al. Lancet. 2021;398(10302):786-802. 5. Carriazo S, et al. Nutrients. 2019 Jul 12;11(7):1576. 6. http://www.bcrenal.ca/resource-gallery/Documents/Diet_ Changes_for_Adults_with_Polycystic_Kidney_Disease /August 2020. 7. http://www.bcrenal.ca/resource-gallery/Documents/Dietary_ Recommendations-Patients_with_Autosomal_Dominant_Polycys tic_Kidney_Disease-ADPKD.pdf 8. Shoaf SE et al. J Clin Pharm. 2017;00(0):1-12. 9. https://pkdcure.org/wp-content/uploads/2019/06/cooking_well_ final_full-copy.pdf 10. https://www.niddk.nih.gov/health-information/kidney-disease/ polycystic-kidney 11. https://santabarbaranutrients.com/pkdresources/top-8/</a:t>
            </a:r>
          </a:p>
        </p:txBody>
      </p:sp>
      <p:pic>
        <p:nvPicPr>
          <p:cNvPr id="5" name="Picture 4" descr="Logo&#10;&#10;Description automatically generated with medium confidence">
            <a:extLst>
              <a:ext uri="{FF2B5EF4-FFF2-40B4-BE49-F238E27FC236}">
                <a16:creationId xmlns:a16="http://schemas.microsoft.com/office/drawing/2014/main" id="{DE9627D5-AC27-4B64-83EF-01F1FD6D14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839"/>
            <a:ext cx="3497943" cy="972078"/>
          </a:xfrm>
          <a:prstGeom prst="rect">
            <a:avLst/>
          </a:prstGeom>
        </p:spPr>
      </p:pic>
      <p:pic>
        <p:nvPicPr>
          <p:cNvPr id="6" name="Picture 5">
            <a:extLst>
              <a:ext uri="{FF2B5EF4-FFF2-40B4-BE49-F238E27FC236}">
                <a16:creationId xmlns:a16="http://schemas.microsoft.com/office/drawing/2014/main" id="{78C002C0-3988-4D8E-B116-BB0461C45FC0}"/>
              </a:ext>
            </a:extLst>
          </p:cNvPr>
          <p:cNvPicPr>
            <a:picLocks noChangeAspect="1"/>
          </p:cNvPicPr>
          <p:nvPr/>
        </p:nvPicPr>
        <p:blipFill rotWithShape="1">
          <a:blip r:embed="rId4"/>
          <a:srcRect t="1041" b="3315"/>
          <a:stretch/>
        </p:blipFill>
        <p:spPr>
          <a:xfrm>
            <a:off x="4115934" y="1960001"/>
            <a:ext cx="3960132" cy="29379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424324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D40501-1D9F-40E0-8BCE-CE7DBF0EB440}"/>
              </a:ext>
            </a:extLst>
          </p:cNvPr>
          <p:cNvSpPr>
            <a:spLocks noGrp="1"/>
          </p:cNvSpPr>
          <p:nvPr>
            <p:ph type="sldNum" sz="quarter" idx="12"/>
          </p:nvPr>
        </p:nvSpPr>
        <p:spPr/>
        <p:txBody>
          <a:bodyPr/>
          <a:lstStyle/>
          <a:p>
            <a:fld id="{DA057F80-66FC-490D-BC44-D0B089D7446C}" type="slidenum">
              <a:rPr lang="en-US" smtClean="0"/>
              <a:pPr/>
              <a:t>14</a:t>
            </a:fld>
            <a:endParaRPr lang="en-US" dirty="0"/>
          </a:p>
        </p:txBody>
      </p:sp>
      <p:sp>
        <p:nvSpPr>
          <p:cNvPr id="7" name="Text Placeholder 6">
            <a:extLst>
              <a:ext uri="{FF2B5EF4-FFF2-40B4-BE49-F238E27FC236}">
                <a16:creationId xmlns:a16="http://schemas.microsoft.com/office/drawing/2014/main" id="{68CCC7A7-D179-46EC-8768-58099E124273}"/>
              </a:ext>
            </a:extLst>
          </p:cNvPr>
          <p:cNvSpPr>
            <a:spLocks noGrp="1"/>
          </p:cNvSpPr>
          <p:nvPr>
            <p:ph type="body" sz="quarter" idx="13"/>
          </p:nvPr>
        </p:nvSpPr>
        <p:spPr/>
        <p:txBody>
          <a:bodyPr>
            <a:normAutofit fontScale="92500"/>
          </a:bodyPr>
          <a:lstStyle/>
          <a:p>
            <a:pPr marL="0" indent="0">
              <a:buNone/>
            </a:pPr>
            <a:r>
              <a:rPr lang="en-US" dirty="0"/>
              <a:t>1.Chebib FT et al. (2018). J Am Soc Nephrol. 29(10):2458-2470. 2. Meijer E, et al. Curr Opin Nephrol Hypertens. 2021;30(5):482-492. 3. Joshi S, et al. Am J Kidney Dis. 2021;77(2):287-296. 4. Kalantar-Zadeh K. et al. Lancet. 2021;398(10302):786-802. 5. Carriazo S, et al. Nutrients. 2019 Jul 12;11(7):1576. 6. http://www.bcrenal.ca/resource-gallery/Documents/Diet_ Changes_for_Adults_with_Polycystic_Kidney_Disease /August 2020. 7. http://www.bcrenal.ca/resource-gallery/Documents/Dietary_ Recommendations-Patients_with_Autosomal_Dominant_Polycys tic_Kidney_Disease-ADPKD.pdf 8. Shoaf SE et al. J Clin Pharm. 2017;00(0):1-12. 9. https://pkdcure.org/wp-content/uploads/2019/06/cooking_well_ final_full-copy.pdf 10. https://www.niddk.nih.gov/health-information/kidney-disease/ polycystic-kidney 11. https://santabarbaranutrients.com/pkdresources/top-8/</a:t>
            </a:r>
          </a:p>
        </p:txBody>
      </p:sp>
      <p:pic>
        <p:nvPicPr>
          <p:cNvPr id="5" name="Picture 4" descr="Logo&#10;&#10;Description automatically generated with medium confidence">
            <a:extLst>
              <a:ext uri="{FF2B5EF4-FFF2-40B4-BE49-F238E27FC236}">
                <a16:creationId xmlns:a16="http://schemas.microsoft.com/office/drawing/2014/main" id="{6BD57C5E-EEEE-42CA-A739-57C27FA0CE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839"/>
            <a:ext cx="3497943" cy="972078"/>
          </a:xfrm>
          <a:prstGeom prst="rect">
            <a:avLst/>
          </a:prstGeom>
        </p:spPr>
      </p:pic>
      <p:pic>
        <p:nvPicPr>
          <p:cNvPr id="6" name="Picture 5">
            <a:extLst>
              <a:ext uri="{FF2B5EF4-FFF2-40B4-BE49-F238E27FC236}">
                <a16:creationId xmlns:a16="http://schemas.microsoft.com/office/drawing/2014/main" id="{506A6FF7-7225-458C-95EF-841A46CDF5B7}"/>
              </a:ext>
            </a:extLst>
          </p:cNvPr>
          <p:cNvPicPr>
            <a:picLocks noChangeAspect="1"/>
          </p:cNvPicPr>
          <p:nvPr/>
        </p:nvPicPr>
        <p:blipFill rotWithShape="1">
          <a:blip r:embed="rId4"/>
          <a:srcRect l="-526" t="1056" b="527"/>
          <a:stretch/>
        </p:blipFill>
        <p:spPr>
          <a:xfrm>
            <a:off x="4232630" y="1604755"/>
            <a:ext cx="3726739" cy="364849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90687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D40501-1D9F-40E0-8BCE-CE7DBF0EB440}"/>
              </a:ext>
            </a:extLst>
          </p:cNvPr>
          <p:cNvSpPr>
            <a:spLocks noGrp="1"/>
          </p:cNvSpPr>
          <p:nvPr>
            <p:ph type="sldNum" sz="quarter" idx="12"/>
          </p:nvPr>
        </p:nvSpPr>
        <p:spPr/>
        <p:txBody>
          <a:bodyPr/>
          <a:lstStyle/>
          <a:p>
            <a:fld id="{DA057F80-66FC-490D-BC44-D0B089D7446C}" type="slidenum">
              <a:rPr lang="en-US" smtClean="0"/>
              <a:pPr/>
              <a:t>15</a:t>
            </a:fld>
            <a:endParaRPr lang="en-US" dirty="0"/>
          </a:p>
        </p:txBody>
      </p:sp>
      <p:sp>
        <p:nvSpPr>
          <p:cNvPr id="8" name="Text Placeholder 7">
            <a:extLst>
              <a:ext uri="{FF2B5EF4-FFF2-40B4-BE49-F238E27FC236}">
                <a16:creationId xmlns:a16="http://schemas.microsoft.com/office/drawing/2014/main" id="{91E8FC85-3A41-4B2B-A259-86D3D285CA48}"/>
              </a:ext>
            </a:extLst>
          </p:cNvPr>
          <p:cNvSpPr>
            <a:spLocks noGrp="1"/>
          </p:cNvSpPr>
          <p:nvPr>
            <p:ph type="body" sz="quarter" idx="13"/>
          </p:nvPr>
        </p:nvSpPr>
        <p:spPr/>
        <p:txBody>
          <a:bodyPr>
            <a:normAutofit fontScale="92500"/>
          </a:bodyPr>
          <a:lstStyle/>
          <a:p>
            <a:pPr marL="0" indent="0">
              <a:buNone/>
            </a:pPr>
            <a:r>
              <a:rPr lang="en-US" dirty="0"/>
              <a:t>1.Chebib FT et al. (2018). J Am Soc Nephrol. 29(10):2458-2470. 2. Meijer E, et al. Curr Opin Nephrol Hypertens. 2021;30(5):482-492. 3. Joshi S, et al. Am J Kidney Dis. 2021;77(2):287-296. 4. Kalantar-Zadeh K. et al. Lancet. 2021;398(10302):786-802. 5. Carriazo S, et al. Nutrients. 2019 Jul 12;11(7):1576. 6. http://www.bcrenal.ca/resource-gallery/Documents/Diet_ Changes_for_Adults_with_Polycystic_Kidney_Disease /August 2020. 7. http://www.bcrenal.ca/resource-gallery/Documents/Dietary_ Recommendations-Patients_with_Autosomal_Dominant_Polycys tic_Kidney_Disease-ADPKD.pdf 8. Shoaf SE et al. J Clin Pharm. 2017;00(0):1-12. 9. https://pkdcure.org/wp-content/uploads/2019/06/cooking_well_ final_full-copy.pdf 10. https://www.niddk.nih.gov/health-information/kidney-disease/ polycystic-kidney 11. https://santabarbaranutrients.com/pkdresources/top-8/</a:t>
            </a:r>
          </a:p>
        </p:txBody>
      </p:sp>
      <p:pic>
        <p:nvPicPr>
          <p:cNvPr id="5" name="Picture 4" descr="Logo&#10;&#10;Description automatically generated with medium confidence">
            <a:extLst>
              <a:ext uri="{FF2B5EF4-FFF2-40B4-BE49-F238E27FC236}">
                <a16:creationId xmlns:a16="http://schemas.microsoft.com/office/drawing/2014/main" id="{6BD57C5E-EEEE-42CA-A739-57C27FA0CE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839"/>
            <a:ext cx="3497943" cy="972078"/>
          </a:xfrm>
          <a:prstGeom prst="rect">
            <a:avLst/>
          </a:prstGeom>
        </p:spPr>
      </p:pic>
      <p:pic>
        <p:nvPicPr>
          <p:cNvPr id="4" name="Picture 3">
            <a:extLst>
              <a:ext uri="{FF2B5EF4-FFF2-40B4-BE49-F238E27FC236}">
                <a16:creationId xmlns:a16="http://schemas.microsoft.com/office/drawing/2014/main" id="{1378DEE8-3933-4EBB-A352-AD2F9DBBEE60}"/>
              </a:ext>
            </a:extLst>
          </p:cNvPr>
          <p:cNvPicPr>
            <a:picLocks noChangeAspect="1"/>
          </p:cNvPicPr>
          <p:nvPr/>
        </p:nvPicPr>
        <p:blipFill rotWithShape="1">
          <a:blip r:embed="rId4"/>
          <a:srcRect l="3676" t="6947" r="1625" b="4806"/>
          <a:stretch/>
        </p:blipFill>
        <p:spPr>
          <a:xfrm>
            <a:off x="463943" y="2271680"/>
            <a:ext cx="11264113" cy="23146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a:extLst>
              <a:ext uri="{FF2B5EF4-FFF2-40B4-BE49-F238E27FC236}">
                <a16:creationId xmlns:a16="http://schemas.microsoft.com/office/drawing/2014/main" id="{ACCA428D-2879-569A-1C98-A4447E257A29}"/>
              </a:ext>
            </a:extLst>
          </p:cNvPr>
          <p:cNvPicPr>
            <a:picLocks noChangeAspect="1"/>
          </p:cNvPicPr>
          <p:nvPr/>
        </p:nvPicPr>
        <p:blipFill>
          <a:blip r:embed="rId5"/>
          <a:stretch>
            <a:fillRect/>
          </a:stretch>
        </p:blipFill>
        <p:spPr>
          <a:xfrm>
            <a:off x="6416724" y="3213918"/>
            <a:ext cx="4747671" cy="449619"/>
          </a:xfrm>
          <a:prstGeom prst="rect">
            <a:avLst/>
          </a:prstGeom>
        </p:spPr>
      </p:pic>
    </p:spTree>
    <p:extLst>
      <p:ext uri="{BB962C8B-B14F-4D97-AF65-F5344CB8AC3E}">
        <p14:creationId xmlns:p14="http://schemas.microsoft.com/office/powerpoint/2010/main" val="146387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489911B-1083-462D-92F3-FB557DF1E587}"/>
              </a:ext>
            </a:extLst>
          </p:cNvPr>
          <p:cNvSpPr>
            <a:spLocks noGrp="1"/>
          </p:cNvSpPr>
          <p:nvPr>
            <p:ph type="body" sz="quarter" idx="10"/>
          </p:nvPr>
        </p:nvSpPr>
        <p:spPr/>
        <p:txBody>
          <a:bodyPr/>
          <a:lstStyle/>
          <a:p>
            <a:r>
              <a:rPr lang="en-US" dirty="0"/>
              <a:t>Cooking Demonstration</a:t>
            </a:r>
          </a:p>
        </p:txBody>
      </p:sp>
      <p:sp>
        <p:nvSpPr>
          <p:cNvPr id="3" name="Slide Number Placeholder 2">
            <a:extLst>
              <a:ext uri="{FF2B5EF4-FFF2-40B4-BE49-F238E27FC236}">
                <a16:creationId xmlns:a16="http://schemas.microsoft.com/office/drawing/2014/main" id="{936FF39B-5326-47D3-A580-361BA444B92A}"/>
              </a:ext>
            </a:extLst>
          </p:cNvPr>
          <p:cNvSpPr>
            <a:spLocks noGrp="1"/>
          </p:cNvSpPr>
          <p:nvPr>
            <p:ph type="sldNum" sz="quarter" idx="4294967295"/>
          </p:nvPr>
        </p:nvSpPr>
        <p:spPr/>
        <p:txBody>
          <a:bodyPr/>
          <a:lstStyle/>
          <a:p>
            <a:fld id="{DA057F80-66FC-490D-BC44-D0B089D7446C}" type="slidenum">
              <a:rPr lang="en-US" smtClean="0"/>
              <a:pPr/>
              <a:t>16</a:t>
            </a:fld>
            <a:endParaRPr lang="en-US" dirty="0"/>
          </a:p>
        </p:txBody>
      </p:sp>
      <p:pic>
        <p:nvPicPr>
          <p:cNvPr id="8" name="Picture 7" descr="Logo&#10;&#10;Description automatically generated with medium confidence">
            <a:extLst>
              <a:ext uri="{FF2B5EF4-FFF2-40B4-BE49-F238E27FC236}">
                <a16:creationId xmlns:a16="http://schemas.microsoft.com/office/drawing/2014/main" id="{2388A983-FA28-460B-B8DB-5793A348D3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5498" y="50801"/>
            <a:ext cx="4393141" cy="1220854"/>
          </a:xfrm>
          <a:prstGeom prst="rect">
            <a:avLst/>
          </a:prstGeom>
        </p:spPr>
      </p:pic>
    </p:spTree>
    <p:extLst>
      <p:ext uri="{BB962C8B-B14F-4D97-AF65-F5344CB8AC3E}">
        <p14:creationId xmlns:p14="http://schemas.microsoft.com/office/powerpoint/2010/main" val="2522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AFA912C-53A4-4E57-93E0-7B9495C132D1}"/>
              </a:ext>
            </a:extLst>
          </p:cNvPr>
          <p:cNvSpPr txBox="1"/>
          <p:nvPr/>
        </p:nvSpPr>
        <p:spPr>
          <a:xfrm>
            <a:off x="1569602" y="2540292"/>
            <a:ext cx="3195119" cy="461665"/>
          </a:xfrm>
          <a:prstGeom prst="rect">
            <a:avLst/>
          </a:prstGeom>
          <a:noFill/>
        </p:spPr>
        <p:txBody>
          <a:bodyPr wrap="square" rtlCol="0">
            <a:spAutoFit/>
          </a:bodyPr>
          <a:lstStyle/>
          <a:p>
            <a:r>
              <a:rPr lang="en-US" sz="2400" b="1" dirty="0">
                <a:solidFill>
                  <a:srgbClr val="008996"/>
                </a:solidFill>
                <a:latin typeface="Century Gothic" panose="020B0502020202020204" pitchFamily="34" charset="0"/>
              </a:rPr>
              <a:t>NephU.org/events</a:t>
            </a:r>
          </a:p>
        </p:txBody>
      </p:sp>
      <p:grpSp>
        <p:nvGrpSpPr>
          <p:cNvPr id="4" name="Group 3">
            <a:extLst>
              <a:ext uri="{FF2B5EF4-FFF2-40B4-BE49-F238E27FC236}">
                <a16:creationId xmlns:a16="http://schemas.microsoft.com/office/drawing/2014/main" id="{5417B715-8CB1-4076-B32C-21318D8FF30C}"/>
              </a:ext>
            </a:extLst>
          </p:cNvPr>
          <p:cNvGrpSpPr/>
          <p:nvPr/>
        </p:nvGrpSpPr>
        <p:grpSpPr>
          <a:xfrm>
            <a:off x="896759" y="558635"/>
            <a:ext cx="4104192" cy="5663600"/>
            <a:chOff x="896759" y="558635"/>
            <a:chExt cx="4104192" cy="5663600"/>
          </a:xfrm>
        </p:grpSpPr>
        <p:sp>
          <p:nvSpPr>
            <p:cNvPr id="2" name="TextBox 1">
              <a:extLst>
                <a:ext uri="{FF2B5EF4-FFF2-40B4-BE49-F238E27FC236}">
                  <a16:creationId xmlns:a16="http://schemas.microsoft.com/office/drawing/2014/main" id="{5E798C5B-E4B1-418E-BF9A-257A011FDDB8}"/>
                </a:ext>
              </a:extLst>
            </p:cNvPr>
            <p:cNvSpPr txBox="1"/>
            <p:nvPr/>
          </p:nvSpPr>
          <p:spPr>
            <a:xfrm>
              <a:off x="896759" y="558635"/>
              <a:ext cx="4104192" cy="1569660"/>
            </a:xfrm>
            <a:prstGeom prst="rect">
              <a:avLst/>
            </a:prstGeom>
            <a:noFill/>
          </p:spPr>
          <p:txBody>
            <a:bodyPr wrap="square" rtlCol="0">
              <a:spAutoFit/>
            </a:bodyPr>
            <a:lstStyle/>
            <a:p>
              <a:pPr>
                <a:spcAft>
                  <a:spcPts val="450"/>
                </a:spcAft>
              </a:pPr>
              <a:r>
                <a:rPr lang="en-US" sz="3200" b="1" dirty="0">
                  <a:latin typeface="Century Gothic" panose="020B0502020202020204" pitchFamily="34" charset="0"/>
                  <a:ea typeface="+mj-ea"/>
                  <a:cs typeface="+mj-cs"/>
                </a:rPr>
                <a:t>Like What You Learned Today? See What’s Up Next!</a:t>
              </a:r>
            </a:p>
          </p:txBody>
        </p:sp>
        <p:sp>
          <p:nvSpPr>
            <p:cNvPr id="10" name="TextBox 9">
              <a:extLst>
                <a:ext uri="{FF2B5EF4-FFF2-40B4-BE49-F238E27FC236}">
                  <a16:creationId xmlns:a16="http://schemas.microsoft.com/office/drawing/2014/main" id="{D4110293-7358-4B6A-AF91-0453D28C91A1}"/>
                </a:ext>
              </a:extLst>
            </p:cNvPr>
            <p:cNvSpPr txBox="1"/>
            <p:nvPr/>
          </p:nvSpPr>
          <p:spPr>
            <a:xfrm>
              <a:off x="920165" y="3408680"/>
              <a:ext cx="3768893" cy="2054409"/>
            </a:xfrm>
            <a:prstGeom prst="rect">
              <a:avLst/>
            </a:prstGeom>
            <a:noFill/>
          </p:spPr>
          <p:txBody>
            <a:bodyPr wrap="square" rtlCol="0">
              <a:spAutoFit/>
            </a:bodyPr>
            <a:lstStyle/>
            <a:p>
              <a:r>
                <a:rPr lang="en-US" sz="2400" dirty="0">
                  <a:latin typeface="Century Gothic" panose="020B0502020202020204" pitchFamily="34" charset="0"/>
                </a:rPr>
                <a:t>The NephU Community Grows Stronger When You’re Engaged. </a:t>
              </a:r>
              <a:endParaRPr lang="en-US" sz="2400" b="1" dirty="0">
                <a:latin typeface="Century Gothic" panose="020B0502020202020204" pitchFamily="34" charset="0"/>
              </a:endParaRPr>
            </a:p>
            <a:p>
              <a:pPr>
                <a:spcBef>
                  <a:spcPts val="900"/>
                </a:spcBef>
              </a:pPr>
              <a:r>
                <a:rPr lang="en-US" sz="2400" b="1" dirty="0">
                  <a:latin typeface="Century Gothic" panose="020B0502020202020204" pitchFamily="34" charset="0"/>
                </a:rPr>
                <a:t>Follow Us @NephUCommunity</a:t>
              </a:r>
            </a:p>
          </p:txBody>
        </p:sp>
        <p:grpSp>
          <p:nvGrpSpPr>
            <p:cNvPr id="24" name="Group 23">
              <a:extLst>
                <a:ext uri="{FF2B5EF4-FFF2-40B4-BE49-F238E27FC236}">
                  <a16:creationId xmlns:a16="http://schemas.microsoft.com/office/drawing/2014/main" id="{C89CD37C-5429-4D09-89C0-02DB12CB66E6}"/>
                </a:ext>
              </a:extLst>
            </p:cNvPr>
            <p:cNvGrpSpPr/>
            <p:nvPr/>
          </p:nvGrpSpPr>
          <p:grpSpPr>
            <a:xfrm>
              <a:off x="3096633" y="5697280"/>
              <a:ext cx="508913" cy="508913"/>
              <a:chOff x="3309238" y="5646047"/>
              <a:chExt cx="796189" cy="796189"/>
            </a:xfrm>
          </p:grpSpPr>
          <p:sp>
            <p:nvSpPr>
              <p:cNvPr id="22" name="Oval 21">
                <a:extLst>
                  <a:ext uri="{FF2B5EF4-FFF2-40B4-BE49-F238E27FC236}">
                    <a16:creationId xmlns:a16="http://schemas.microsoft.com/office/drawing/2014/main" id="{9079C41E-84DF-4E0C-9D42-CC945D13C4BA}"/>
                  </a:ext>
                </a:extLst>
              </p:cNvPr>
              <p:cNvSpPr/>
              <p:nvPr/>
            </p:nvSpPr>
            <p:spPr>
              <a:xfrm>
                <a:off x="3309238" y="5646047"/>
                <a:ext cx="796189" cy="79618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E596995A-CD2D-4E23-BDA6-59B672C77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2543" y="5670977"/>
                <a:ext cx="746334" cy="746334"/>
              </a:xfrm>
              <a:prstGeom prst="rect">
                <a:avLst/>
              </a:prstGeom>
            </p:spPr>
          </p:pic>
        </p:grpSp>
        <p:grpSp>
          <p:nvGrpSpPr>
            <p:cNvPr id="23" name="Group 22">
              <a:extLst>
                <a:ext uri="{FF2B5EF4-FFF2-40B4-BE49-F238E27FC236}">
                  <a16:creationId xmlns:a16="http://schemas.microsoft.com/office/drawing/2014/main" id="{4B38ACE4-394A-489B-9CD4-128B676271A2}"/>
                </a:ext>
              </a:extLst>
            </p:cNvPr>
            <p:cNvGrpSpPr/>
            <p:nvPr/>
          </p:nvGrpSpPr>
          <p:grpSpPr>
            <a:xfrm>
              <a:off x="2114854" y="5697280"/>
              <a:ext cx="508913" cy="508913"/>
              <a:chOff x="2253215" y="5646049"/>
              <a:chExt cx="796189" cy="796189"/>
            </a:xfrm>
          </p:grpSpPr>
          <p:sp>
            <p:nvSpPr>
              <p:cNvPr id="21" name="Oval 20">
                <a:extLst>
                  <a:ext uri="{FF2B5EF4-FFF2-40B4-BE49-F238E27FC236}">
                    <a16:creationId xmlns:a16="http://schemas.microsoft.com/office/drawing/2014/main" id="{E680F5F3-33EA-418E-9265-16E1C1DB7B6E}"/>
                  </a:ext>
                </a:extLst>
              </p:cNvPr>
              <p:cNvSpPr/>
              <p:nvPr/>
            </p:nvSpPr>
            <p:spPr>
              <a:xfrm>
                <a:off x="2253215" y="5646049"/>
                <a:ext cx="796189" cy="79618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dirty="0"/>
              </a:p>
            </p:txBody>
          </p:sp>
          <p:pic>
            <p:nvPicPr>
              <p:cNvPr id="14" name="Picture 13">
                <a:extLst>
                  <a:ext uri="{FF2B5EF4-FFF2-40B4-BE49-F238E27FC236}">
                    <a16:creationId xmlns:a16="http://schemas.microsoft.com/office/drawing/2014/main" id="{14240D3F-FF60-43FC-9750-AF7471843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5177" y="5670977"/>
                <a:ext cx="746334" cy="746334"/>
              </a:xfrm>
              <a:prstGeom prst="rect">
                <a:avLst/>
              </a:prstGeom>
            </p:spPr>
          </p:pic>
        </p:grpSp>
        <p:grpSp>
          <p:nvGrpSpPr>
            <p:cNvPr id="6" name="Group 5">
              <a:extLst>
                <a:ext uri="{FF2B5EF4-FFF2-40B4-BE49-F238E27FC236}">
                  <a16:creationId xmlns:a16="http://schemas.microsoft.com/office/drawing/2014/main" id="{2AF4DCAB-B805-42CA-B351-1700E9912E00}"/>
                </a:ext>
              </a:extLst>
            </p:cNvPr>
            <p:cNvGrpSpPr/>
            <p:nvPr/>
          </p:nvGrpSpPr>
          <p:grpSpPr>
            <a:xfrm>
              <a:off x="896759" y="2452484"/>
              <a:ext cx="3844711" cy="615247"/>
              <a:chOff x="445701" y="2628403"/>
              <a:chExt cx="3844711" cy="615247"/>
            </a:xfrm>
          </p:grpSpPr>
          <p:sp>
            <p:nvSpPr>
              <p:cNvPr id="17" name="Rectangle: Rounded Corners 16">
                <a:extLst>
                  <a:ext uri="{FF2B5EF4-FFF2-40B4-BE49-F238E27FC236}">
                    <a16:creationId xmlns:a16="http://schemas.microsoft.com/office/drawing/2014/main" id="{94990D2F-6538-46D9-902C-D6746F3BA53B}"/>
                  </a:ext>
                </a:extLst>
              </p:cNvPr>
              <p:cNvSpPr/>
              <p:nvPr/>
            </p:nvSpPr>
            <p:spPr>
              <a:xfrm>
                <a:off x="445701" y="2628403"/>
                <a:ext cx="3844711" cy="615246"/>
              </a:xfrm>
              <a:prstGeom prst="roundRect">
                <a:avLst>
                  <a:gd name="adj" fmla="val 50000"/>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dirty="0"/>
              </a:p>
            </p:txBody>
          </p:sp>
          <p:pic>
            <p:nvPicPr>
              <p:cNvPr id="1026" name="Picture 2" descr="Website Icon Orange Clipart , Png Download - Website Symbol In Orange  Circle, Transparent Png , Transparent Png Image - PNGitem">
                <a:extLst>
                  <a:ext uri="{FF2B5EF4-FFF2-40B4-BE49-F238E27FC236}">
                    <a16:creationId xmlns:a16="http://schemas.microsoft.com/office/drawing/2014/main" id="{2F6D155C-C9CD-49F0-A1EB-76BCE3947C5E}"/>
                  </a:ext>
                </a:extLst>
              </p:cNvPr>
              <p:cNvPicPr>
                <a:picLocks noChangeAspect="1" noChangeArrowheads="1"/>
              </p:cNvPicPr>
              <p:nvPr/>
            </p:nvPicPr>
            <p:blipFill>
              <a:blip r:embed="rId5" cstate="print">
                <a:clrChange>
                  <a:clrFrom>
                    <a:srgbClr val="F7F7F7"/>
                  </a:clrFrom>
                  <a:clrTo>
                    <a:srgbClr val="F7F7F7">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8919" y="2628404"/>
                <a:ext cx="587903" cy="6152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D81C8D65-C7F3-4403-B97D-53468D729D94}"/>
                </a:ext>
              </a:extLst>
            </p:cNvPr>
            <p:cNvGrpSpPr/>
            <p:nvPr/>
          </p:nvGrpSpPr>
          <p:grpSpPr>
            <a:xfrm>
              <a:off x="1133076" y="5681348"/>
              <a:ext cx="508913" cy="508913"/>
              <a:chOff x="1197192" y="5646049"/>
              <a:chExt cx="796189" cy="796189"/>
            </a:xfrm>
          </p:grpSpPr>
          <p:sp>
            <p:nvSpPr>
              <p:cNvPr id="19" name="Oval 18">
                <a:extLst>
                  <a:ext uri="{FF2B5EF4-FFF2-40B4-BE49-F238E27FC236}">
                    <a16:creationId xmlns:a16="http://schemas.microsoft.com/office/drawing/2014/main" id="{C2FA7071-B1BB-48AD-B047-A668E1FE1353}"/>
                  </a:ext>
                </a:extLst>
              </p:cNvPr>
              <p:cNvSpPr/>
              <p:nvPr/>
            </p:nvSpPr>
            <p:spPr>
              <a:xfrm>
                <a:off x="1197192" y="5646049"/>
                <a:ext cx="796189" cy="796189"/>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350" dirty="0"/>
              </a:p>
            </p:txBody>
          </p:sp>
          <p:pic>
            <p:nvPicPr>
              <p:cNvPr id="15" name="Picture 14">
                <a:extLst>
                  <a:ext uri="{FF2B5EF4-FFF2-40B4-BE49-F238E27FC236}">
                    <a16:creationId xmlns:a16="http://schemas.microsoft.com/office/drawing/2014/main" id="{FB69AD4F-32B9-4188-891C-A1622241FF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2120" y="5670977"/>
                <a:ext cx="746334" cy="746334"/>
              </a:xfrm>
              <a:prstGeom prst="rect">
                <a:avLst/>
              </a:prstGeom>
            </p:spPr>
          </p:pic>
        </p:grpSp>
        <p:pic>
          <p:nvPicPr>
            <p:cNvPr id="5" name="Picture 4">
              <a:extLst>
                <a:ext uri="{FF2B5EF4-FFF2-40B4-BE49-F238E27FC236}">
                  <a16:creationId xmlns:a16="http://schemas.microsoft.com/office/drawing/2014/main" id="{C62A5462-0888-4F72-9A9F-603F33FF75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47006" y="5679287"/>
              <a:ext cx="542948" cy="542948"/>
            </a:xfrm>
            <a:prstGeom prst="rect">
              <a:avLst/>
            </a:prstGeom>
          </p:spPr>
        </p:pic>
      </p:grpSp>
      <p:sp>
        <p:nvSpPr>
          <p:cNvPr id="25" name="TextBox 24">
            <a:extLst>
              <a:ext uri="{FF2B5EF4-FFF2-40B4-BE49-F238E27FC236}">
                <a16:creationId xmlns:a16="http://schemas.microsoft.com/office/drawing/2014/main" id="{9D683FFB-E3C8-492E-8823-BED8EDAAD0E8}"/>
              </a:ext>
            </a:extLst>
          </p:cNvPr>
          <p:cNvSpPr txBox="1"/>
          <p:nvPr/>
        </p:nvSpPr>
        <p:spPr>
          <a:xfrm>
            <a:off x="1546351" y="2573178"/>
            <a:ext cx="3195119" cy="461665"/>
          </a:xfrm>
          <a:prstGeom prst="rect">
            <a:avLst/>
          </a:prstGeom>
          <a:noFill/>
        </p:spPr>
        <p:txBody>
          <a:bodyPr wrap="square" rtlCol="0">
            <a:spAutoFit/>
          </a:bodyPr>
          <a:lstStyle/>
          <a:p>
            <a:r>
              <a:rPr lang="en-US" sz="2400" b="1" dirty="0">
                <a:solidFill>
                  <a:srgbClr val="008996"/>
                </a:solidFill>
                <a:latin typeface="Century Gothic" panose="020B0502020202020204" pitchFamily="34" charset="0"/>
              </a:rPr>
              <a:t>NephU.org/events</a:t>
            </a:r>
          </a:p>
        </p:txBody>
      </p:sp>
    </p:spTree>
    <p:extLst>
      <p:ext uri="{BB962C8B-B14F-4D97-AF65-F5344CB8AC3E}">
        <p14:creationId xmlns:p14="http://schemas.microsoft.com/office/powerpoint/2010/main" val="348509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B94B98C-6A6E-41E5-B58A-6271261E65D5}"/>
              </a:ext>
            </a:extLst>
          </p:cNvPr>
          <p:cNvSpPr txBox="1"/>
          <p:nvPr/>
        </p:nvSpPr>
        <p:spPr>
          <a:xfrm>
            <a:off x="693675" y="786610"/>
            <a:ext cx="10641732" cy="707886"/>
          </a:xfrm>
          <a:prstGeom prst="rect">
            <a:avLst/>
          </a:prstGeom>
          <a:noFill/>
        </p:spPr>
        <p:txBody>
          <a:bodyPr wrap="square">
            <a:spAutoFit/>
          </a:bodyPr>
          <a:lstStyle/>
          <a:p>
            <a:pPr algn="ctr"/>
            <a:r>
              <a:rPr lang="en-US" sz="2000" dirty="0">
                <a:solidFill>
                  <a:schemeClr val="accent1"/>
                </a:solidFill>
                <a:latin typeface="Century Gothic Pro" panose="020B0502020202020204" pitchFamily="34" charset="0"/>
                <a:ea typeface="Calibri" panose="020F0502020204030204" pitchFamily="34" charset="0"/>
                <a:cs typeface="Times New Roman" panose="02020603050405020304" pitchFamily="18" charset="0"/>
              </a:rPr>
              <a:t>Don’t Forget To </a:t>
            </a:r>
            <a:r>
              <a:rPr lang="en-US" sz="2000" b="1" dirty="0">
                <a:solidFill>
                  <a:srgbClr val="008996"/>
                </a:solidFill>
                <a:latin typeface="Century Gothic Pro" panose="020B0502020202020204" pitchFamily="34" charset="0"/>
                <a:ea typeface="Calibri" panose="020F0502020204030204" pitchFamily="34" charset="0"/>
                <a:cs typeface="Times New Roman" panose="02020603050405020304" pitchFamily="18" charset="0"/>
              </a:rPr>
              <a:t>Download Your Certificate Of Completion </a:t>
            </a:r>
            <a:r>
              <a:rPr lang="en-US" sz="2000" dirty="0">
                <a:solidFill>
                  <a:schemeClr val="accent1"/>
                </a:solidFill>
                <a:latin typeface="Century Gothic Pro" panose="020B0502020202020204" pitchFamily="34" charset="0"/>
                <a:ea typeface="Calibri" panose="020F0502020204030204" pitchFamily="34" charset="0"/>
                <a:cs typeface="Times New Roman" panose="02020603050405020304" pitchFamily="18" charset="0"/>
              </a:rPr>
              <a:t>On NephU.org Under </a:t>
            </a:r>
          </a:p>
          <a:p>
            <a:pPr algn="ctr"/>
            <a:r>
              <a:rPr lang="en-US" sz="2000" dirty="0">
                <a:solidFill>
                  <a:schemeClr val="accent1"/>
                </a:solidFill>
                <a:latin typeface="Century Gothic Pro" panose="020B0502020202020204" pitchFamily="34" charset="0"/>
                <a:ea typeface="Calibri" panose="020F0502020204030204" pitchFamily="34" charset="0"/>
                <a:cs typeface="Times New Roman" panose="02020603050405020304" pitchFamily="18" charset="0"/>
              </a:rPr>
              <a:t>Your </a:t>
            </a:r>
            <a:r>
              <a:rPr lang="en-US" sz="2000" b="1" dirty="0">
                <a:solidFill>
                  <a:srgbClr val="1E355E"/>
                </a:solidFill>
                <a:latin typeface="Century Gothic Pro" panose="020B0502020202020204" pitchFamily="34" charset="0"/>
                <a:ea typeface="Calibri" panose="020F0502020204030204" pitchFamily="34" charset="0"/>
                <a:cs typeface="Times New Roman" panose="02020603050405020304" pitchFamily="18" charset="0"/>
              </a:rPr>
              <a:t>Account</a:t>
            </a:r>
            <a:r>
              <a:rPr lang="en-US" sz="2000" dirty="0">
                <a:solidFill>
                  <a:schemeClr val="accent1"/>
                </a:solidFill>
                <a:latin typeface="Century Gothic Pro" panose="020B0502020202020204" pitchFamily="34" charset="0"/>
                <a:ea typeface="Calibri" panose="020F0502020204030204" pitchFamily="34" charset="0"/>
                <a:cs typeface="Times New Roman" panose="02020603050405020304" pitchFamily="18" charset="0"/>
              </a:rPr>
              <a:t> Within The </a:t>
            </a:r>
            <a:r>
              <a:rPr lang="en-US" sz="2000" b="1" dirty="0">
                <a:solidFill>
                  <a:srgbClr val="1E355E"/>
                </a:solidFill>
                <a:latin typeface="Century Gothic Pro" panose="020B0502020202020204" pitchFamily="34" charset="0"/>
                <a:ea typeface="Calibri" panose="020F0502020204030204" pitchFamily="34" charset="0"/>
                <a:cs typeface="Times New Roman" panose="02020603050405020304" pitchFamily="18" charset="0"/>
              </a:rPr>
              <a:t>Accomplishments</a:t>
            </a:r>
            <a:r>
              <a:rPr lang="en-US" sz="2000" dirty="0">
                <a:solidFill>
                  <a:schemeClr val="accent1"/>
                </a:solidFill>
                <a:latin typeface="Century Gothic Pro" panose="020B0502020202020204" pitchFamily="34" charset="0"/>
                <a:ea typeface="Calibri" panose="020F0502020204030204" pitchFamily="34" charset="0"/>
                <a:cs typeface="Times New Roman" panose="02020603050405020304" pitchFamily="18" charset="0"/>
              </a:rPr>
              <a:t> Section</a:t>
            </a:r>
          </a:p>
        </p:txBody>
      </p:sp>
      <p:grpSp>
        <p:nvGrpSpPr>
          <p:cNvPr id="10" name="Group 9">
            <a:extLst>
              <a:ext uri="{FF2B5EF4-FFF2-40B4-BE49-F238E27FC236}">
                <a16:creationId xmlns:a16="http://schemas.microsoft.com/office/drawing/2014/main" id="{486F469F-84AC-F246-AA5A-4FE1AF242362}"/>
              </a:ext>
            </a:extLst>
          </p:cNvPr>
          <p:cNvGrpSpPr/>
          <p:nvPr/>
        </p:nvGrpSpPr>
        <p:grpSpPr>
          <a:xfrm>
            <a:off x="772505" y="1512450"/>
            <a:ext cx="9795240" cy="4622224"/>
            <a:chOff x="339332" y="1376919"/>
            <a:chExt cx="9319715" cy="4879437"/>
          </a:xfrm>
        </p:grpSpPr>
        <p:pic>
          <p:nvPicPr>
            <p:cNvPr id="4" name="Picture 3">
              <a:extLst>
                <a:ext uri="{FF2B5EF4-FFF2-40B4-BE49-F238E27FC236}">
                  <a16:creationId xmlns:a16="http://schemas.microsoft.com/office/drawing/2014/main" id="{1C99DEA1-D949-0444-F5A3-1E72F26B22CF}"/>
                </a:ext>
              </a:extLst>
            </p:cNvPr>
            <p:cNvPicPr>
              <a:picLocks noChangeAspect="1"/>
            </p:cNvPicPr>
            <p:nvPr/>
          </p:nvPicPr>
          <p:blipFill>
            <a:blip r:embed="rId3"/>
            <a:stretch>
              <a:fillRect/>
            </a:stretch>
          </p:blipFill>
          <p:spPr>
            <a:xfrm>
              <a:off x="339332" y="1571364"/>
              <a:ext cx="2880036" cy="4684992"/>
            </a:xfrm>
            <a:prstGeom prst="rect">
              <a:avLst/>
            </a:prstGeom>
            <a:ln w="28575">
              <a:solidFill>
                <a:srgbClr val="008996"/>
              </a:solidFill>
            </a:ln>
          </p:spPr>
        </p:pic>
        <p:grpSp>
          <p:nvGrpSpPr>
            <p:cNvPr id="8" name="Group 7">
              <a:extLst>
                <a:ext uri="{FF2B5EF4-FFF2-40B4-BE49-F238E27FC236}">
                  <a16:creationId xmlns:a16="http://schemas.microsoft.com/office/drawing/2014/main" id="{FAF939CF-F77C-4FD2-F883-D12CFF8836FC}"/>
                </a:ext>
              </a:extLst>
            </p:cNvPr>
            <p:cNvGrpSpPr/>
            <p:nvPr/>
          </p:nvGrpSpPr>
          <p:grpSpPr>
            <a:xfrm>
              <a:off x="3549339" y="2195909"/>
              <a:ext cx="6109708" cy="3993642"/>
              <a:chOff x="4017318" y="1977203"/>
              <a:chExt cx="6109708" cy="3993642"/>
            </a:xfrm>
          </p:grpSpPr>
          <p:pic>
            <p:nvPicPr>
              <p:cNvPr id="3" name="Picture 2">
                <a:extLst>
                  <a:ext uri="{FF2B5EF4-FFF2-40B4-BE49-F238E27FC236}">
                    <a16:creationId xmlns:a16="http://schemas.microsoft.com/office/drawing/2014/main" id="{052C99CA-4F4B-8707-6548-F3E03D905CEA}"/>
                  </a:ext>
                </a:extLst>
              </p:cNvPr>
              <p:cNvPicPr>
                <a:picLocks noChangeAspect="1"/>
              </p:cNvPicPr>
              <p:nvPr/>
            </p:nvPicPr>
            <p:blipFill>
              <a:blip r:embed="rId4"/>
              <a:stretch>
                <a:fillRect/>
              </a:stretch>
            </p:blipFill>
            <p:spPr>
              <a:xfrm>
                <a:off x="4017318" y="1977203"/>
                <a:ext cx="6109708" cy="3993642"/>
              </a:xfrm>
              <a:prstGeom prst="rect">
                <a:avLst/>
              </a:prstGeom>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2F9B8941-0631-42BE-26AF-5AF03B15631B}"/>
                  </a:ext>
                </a:extLst>
              </p:cNvPr>
              <p:cNvSpPr txBox="1"/>
              <p:nvPr/>
            </p:nvSpPr>
            <p:spPr>
              <a:xfrm>
                <a:off x="5349080" y="3320693"/>
                <a:ext cx="3258316" cy="552336"/>
              </a:xfrm>
              <a:prstGeom prst="rect">
                <a:avLst/>
              </a:prstGeom>
              <a:solidFill>
                <a:schemeClr val="bg1"/>
              </a:solidFill>
            </p:spPr>
            <p:txBody>
              <a:bodyPr wrap="square" rtlCol="0">
                <a:spAutoFit/>
              </a:bodyPr>
              <a:lstStyle/>
              <a:p>
                <a:pPr algn="ctr"/>
                <a:r>
                  <a:rPr lang="en-US" sz="2800" dirty="0">
                    <a:solidFill>
                      <a:srgbClr val="1E355E"/>
                    </a:solidFill>
                    <a:latin typeface="Monotype Corsiva" panose="03010101010201010101" pitchFamily="66" charset="0"/>
                  </a:rPr>
                  <a:t>Your Name Here</a:t>
                </a:r>
              </a:p>
            </p:txBody>
          </p:sp>
        </p:grpSp>
        <p:pic>
          <p:nvPicPr>
            <p:cNvPr id="9" name="Picture 10" descr="Icon&#10;&#10;Description automatically generated">
              <a:extLst>
                <a:ext uri="{FF2B5EF4-FFF2-40B4-BE49-F238E27FC236}">
                  <a16:creationId xmlns:a16="http://schemas.microsoft.com/office/drawing/2014/main" id="{8034E1F5-FC9B-8769-2CBA-AD61399EB5FF}"/>
                </a:ext>
              </a:extLst>
            </p:cNvPr>
            <p:cNvPicPr>
              <a:picLocks noChangeAspect="1"/>
            </p:cNvPicPr>
            <p:nvPr/>
          </p:nvPicPr>
          <p:blipFill>
            <a:blip r:embed="rId5"/>
            <a:stretch>
              <a:fillRect/>
            </a:stretch>
          </p:blipFill>
          <p:spPr>
            <a:xfrm>
              <a:off x="6189403" y="1376919"/>
              <a:ext cx="820745" cy="620860"/>
            </a:xfrm>
            <a:prstGeom prst="rect">
              <a:avLst/>
            </a:prstGeom>
          </p:spPr>
        </p:pic>
      </p:grpSp>
      <p:sp>
        <p:nvSpPr>
          <p:cNvPr id="2" name="Title 5">
            <a:extLst>
              <a:ext uri="{FF2B5EF4-FFF2-40B4-BE49-F238E27FC236}">
                <a16:creationId xmlns:a16="http://schemas.microsoft.com/office/drawing/2014/main" id="{80DFBD8E-5D1F-9E7A-70B5-B176DFDC033A}"/>
              </a:ext>
            </a:extLst>
          </p:cNvPr>
          <p:cNvSpPr txBox="1">
            <a:spLocks/>
          </p:cNvSpPr>
          <p:nvPr/>
        </p:nvSpPr>
        <p:spPr>
          <a:xfrm>
            <a:off x="693675" y="138086"/>
            <a:ext cx="10972800" cy="529222"/>
          </a:xfrm>
          <a:prstGeom prst="rect">
            <a:avLst/>
          </a:prstGeom>
        </p:spPr>
        <p:txBody>
          <a:bodyPr/>
          <a:lstStyle>
            <a:lvl1pPr algn="l" defTabSz="914400" rtl="0" eaLnBrk="1" latinLnBrk="0" hangingPunct="1">
              <a:spcBef>
                <a:spcPct val="0"/>
              </a:spcBef>
              <a:buNone/>
              <a:defRPr sz="2800" b="1" kern="1200">
                <a:solidFill>
                  <a:srgbClr val="1E355E"/>
                </a:solidFill>
                <a:latin typeface="Century Gothic" panose="020B0502020202020204" pitchFamily="34" charset="0"/>
                <a:ea typeface="+mj-ea"/>
                <a:cs typeface="+mj-cs"/>
              </a:defRPr>
            </a:lvl1pPr>
          </a:lstStyle>
          <a:p>
            <a:r>
              <a:rPr lang="en-US" dirty="0"/>
              <a:t>Thanks For Attending!</a:t>
            </a:r>
          </a:p>
        </p:txBody>
      </p:sp>
    </p:spTree>
    <p:extLst>
      <p:ext uri="{BB962C8B-B14F-4D97-AF65-F5344CB8AC3E}">
        <p14:creationId xmlns:p14="http://schemas.microsoft.com/office/powerpoint/2010/main" val="322459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75C770F-CFBA-8C1B-0810-489746BFF881}"/>
              </a:ext>
            </a:extLst>
          </p:cNvPr>
          <p:cNvPicPr>
            <a:picLocks noChangeAspect="1"/>
          </p:cNvPicPr>
          <p:nvPr/>
        </p:nvPicPr>
        <p:blipFill>
          <a:blip r:embed="rId3"/>
          <a:stretch>
            <a:fillRect/>
          </a:stretch>
        </p:blipFill>
        <p:spPr>
          <a:xfrm>
            <a:off x="2263976" y="1934620"/>
            <a:ext cx="1719381" cy="3630365"/>
          </a:xfrm>
          <a:prstGeom prst="roundRect">
            <a:avLst/>
          </a:prstGeom>
        </p:spPr>
      </p:pic>
      <p:sp>
        <p:nvSpPr>
          <p:cNvPr id="7" name="TextBox 6">
            <a:extLst>
              <a:ext uri="{FF2B5EF4-FFF2-40B4-BE49-F238E27FC236}">
                <a16:creationId xmlns:a16="http://schemas.microsoft.com/office/drawing/2014/main" id="{9B53009B-BE11-EE49-AA22-C8685C12FB10}"/>
              </a:ext>
            </a:extLst>
          </p:cNvPr>
          <p:cNvSpPr txBox="1"/>
          <p:nvPr/>
        </p:nvSpPr>
        <p:spPr>
          <a:xfrm>
            <a:off x="5998096" y="1718037"/>
            <a:ext cx="4317023" cy="3244286"/>
          </a:xfrm>
          <a:prstGeom prst="rect">
            <a:avLst/>
          </a:prstGeom>
          <a:noFill/>
        </p:spPr>
        <p:txBody>
          <a:bodyPr wrap="square">
            <a:spAutoFit/>
          </a:bodyPr>
          <a:lstStyle/>
          <a:p>
            <a:pPr marR="0" lvl="0">
              <a:lnSpc>
                <a:spcPct val="150000"/>
              </a:lnSpc>
            </a:pPr>
            <a:r>
              <a:rPr lang="en-US" sz="2800" dirty="0">
                <a:solidFill>
                  <a:srgbClr val="1E355E"/>
                </a:solidFill>
                <a:effectLst/>
                <a:latin typeface="Muli" panose="02000503000000000000" pitchFamily="2" charset="0"/>
                <a:ea typeface="Calibri" panose="020F0502020204030204" pitchFamily="34" charset="0"/>
                <a:cs typeface="Times New Roman" panose="02020603050405020304" pitchFamily="18" charset="0"/>
                <a:sym typeface="Wingdings" panose="05000000000000000000" pitchFamily="2" charset="2"/>
              </a:rPr>
              <a:t></a:t>
            </a:r>
            <a:r>
              <a:rPr lang="en-US" sz="2000" dirty="0">
                <a:solidFill>
                  <a:srgbClr val="1E355E"/>
                </a:solidFill>
                <a:effectLst/>
                <a:latin typeface="Muli" panose="02000503000000000000" pitchFamily="2" charset="0"/>
                <a:ea typeface="Calibri" panose="020F0502020204030204" pitchFamily="34" charset="0"/>
                <a:cs typeface="Times New Roman" panose="02020603050405020304" pitchFamily="18" charset="0"/>
              </a:rPr>
              <a:t>Videos</a:t>
            </a:r>
          </a:p>
          <a:p>
            <a:pPr>
              <a:lnSpc>
                <a:spcPct val="150000"/>
              </a:lnSpc>
            </a:pPr>
            <a:r>
              <a:rPr lang="en-US" sz="2800" dirty="0">
                <a:solidFill>
                  <a:srgbClr val="1E355E"/>
                </a:solidFill>
                <a:effectLst/>
                <a:latin typeface="Muli" panose="02000503000000000000" pitchFamily="2" charset="0"/>
                <a:ea typeface="Calibri" panose="020F0502020204030204" pitchFamily="34" charset="0"/>
                <a:cs typeface="Times New Roman" panose="02020603050405020304" pitchFamily="18" charset="0"/>
                <a:sym typeface="Wingdings" panose="05000000000000000000" pitchFamily="2" charset="2"/>
              </a:rPr>
              <a:t></a:t>
            </a:r>
            <a:r>
              <a:rPr lang="en-US" sz="2400" dirty="0">
                <a:solidFill>
                  <a:srgbClr val="1E355E"/>
                </a:solidFill>
                <a:effectLst/>
                <a:latin typeface="Muli" panose="02000503000000000000" pitchFamily="2" charset="0"/>
                <a:ea typeface="Calibri" panose="020F0502020204030204" pitchFamily="34" charset="0"/>
                <a:cs typeface="Times New Roman" panose="02020603050405020304" pitchFamily="18" charset="0"/>
                <a:sym typeface="Wingdings" panose="05000000000000000000" pitchFamily="2" charset="2"/>
              </a:rPr>
              <a:t> </a:t>
            </a:r>
            <a:r>
              <a:rPr lang="en-US" sz="2000" dirty="0">
                <a:solidFill>
                  <a:srgbClr val="1E355E"/>
                </a:solidFill>
                <a:effectLst/>
                <a:latin typeface="Muli" panose="02000503000000000000" pitchFamily="2" charset="0"/>
                <a:ea typeface="Calibri" panose="020F0502020204030204" pitchFamily="34" charset="0"/>
                <a:cs typeface="Times New Roman" panose="02020603050405020304" pitchFamily="18" charset="0"/>
              </a:rPr>
              <a:t>On-Demand Webinars</a:t>
            </a:r>
          </a:p>
          <a:p>
            <a:pPr marR="0" lvl="0">
              <a:lnSpc>
                <a:spcPct val="150000"/>
              </a:lnSpc>
            </a:pPr>
            <a:r>
              <a:rPr lang="en-US" sz="2800" dirty="0">
                <a:solidFill>
                  <a:srgbClr val="1E355E"/>
                </a:solidFill>
                <a:effectLst/>
                <a:latin typeface="Muli" panose="02000503000000000000" pitchFamily="2" charset="0"/>
                <a:ea typeface="Calibri" panose="020F0502020204030204" pitchFamily="34" charset="0"/>
                <a:cs typeface="Times New Roman" panose="02020603050405020304" pitchFamily="18" charset="0"/>
                <a:sym typeface="Wingdings" panose="05000000000000000000" pitchFamily="2" charset="2"/>
              </a:rPr>
              <a:t></a:t>
            </a:r>
            <a:r>
              <a:rPr lang="en-US" sz="2400" dirty="0">
                <a:solidFill>
                  <a:srgbClr val="1E355E"/>
                </a:solidFill>
                <a:effectLst/>
                <a:latin typeface="Muli" panose="02000503000000000000" pitchFamily="2" charset="0"/>
                <a:ea typeface="Calibri" panose="020F0502020204030204" pitchFamily="34" charset="0"/>
                <a:cs typeface="Times New Roman" panose="02020603050405020304" pitchFamily="18" charset="0"/>
                <a:sym typeface="Wingdings" panose="05000000000000000000" pitchFamily="2" charset="2"/>
              </a:rPr>
              <a:t> </a:t>
            </a:r>
            <a:r>
              <a:rPr lang="en-US" sz="2000" dirty="0">
                <a:solidFill>
                  <a:srgbClr val="1E355E"/>
                </a:solidFill>
                <a:effectLst/>
                <a:latin typeface="Muli" panose="02000503000000000000" pitchFamily="2" charset="0"/>
                <a:ea typeface="Calibri" panose="020F0502020204030204" pitchFamily="34" charset="0"/>
                <a:cs typeface="Times New Roman" panose="02020603050405020304" pitchFamily="18" charset="0"/>
              </a:rPr>
              <a:t>Podcasts</a:t>
            </a:r>
          </a:p>
          <a:p>
            <a:pPr marR="0" lvl="0">
              <a:lnSpc>
                <a:spcPct val="150000"/>
              </a:lnSpc>
            </a:pPr>
            <a:r>
              <a:rPr lang="en-US" sz="2800" dirty="0">
                <a:solidFill>
                  <a:srgbClr val="1E355E"/>
                </a:solidFill>
                <a:effectLst/>
                <a:latin typeface="Muli" panose="02000503000000000000" pitchFamily="2" charset="0"/>
                <a:ea typeface="Calibri" panose="020F0502020204030204" pitchFamily="34" charset="0"/>
                <a:cs typeface="Times New Roman" panose="02020603050405020304" pitchFamily="18" charset="0"/>
                <a:sym typeface="Wingdings" panose="05000000000000000000" pitchFamily="2" charset="2"/>
              </a:rPr>
              <a:t> </a:t>
            </a:r>
            <a:r>
              <a:rPr lang="en-US" sz="2000" dirty="0">
                <a:solidFill>
                  <a:srgbClr val="1E355E"/>
                </a:solidFill>
                <a:effectLst/>
                <a:latin typeface="Muli" panose="02000503000000000000" pitchFamily="2" charset="0"/>
                <a:ea typeface="Calibri" panose="020F0502020204030204" pitchFamily="34" charset="0"/>
                <a:cs typeface="Times New Roman" panose="02020603050405020304" pitchFamily="18" charset="0"/>
              </a:rPr>
              <a:t>Infographics</a:t>
            </a:r>
          </a:p>
          <a:p>
            <a:pPr marR="0" lvl="0">
              <a:lnSpc>
                <a:spcPct val="150000"/>
              </a:lnSpc>
            </a:pPr>
            <a:r>
              <a:rPr lang="en-US" sz="2800" dirty="0">
                <a:solidFill>
                  <a:srgbClr val="1E355E"/>
                </a:solidFill>
                <a:effectLst/>
                <a:latin typeface="Muli" panose="02000503000000000000" pitchFamily="2" charset="0"/>
                <a:ea typeface="Calibri" panose="020F0502020204030204" pitchFamily="34" charset="0"/>
                <a:cs typeface="Times New Roman" panose="02020603050405020304" pitchFamily="18" charset="0"/>
                <a:sym typeface="Wingdings" panose="05000000000000000000" pitchFamily="2" charset="2"/>
              </a:rPr>
              <a:t></a:t>
            </a:r>
            <a:r>
              <a:rPr lang="en-US" sz="2400" dirty="0">
                <a:solidFill>
                  <a:srgbClr val="1E355E"/>
                </a:solidFill>
                <a:effectLst/>
                <a:latin typeface="Muli" panose="02000503000000000000" pitchFamily="2" charset="0"/>
                <a:ea typeface="Calibri" panose="020F0502020204030204" pitchFamily="34" charset="0"/>
                <a:cs typeface="Times New Roman" panose="02020603050405020304" pitchFamily="18" charset="0"/>
                <a:sym typeface="Wingdings" panose="05000000000000000000" pitchFamily="2" charset="2"/>
              </a:rPr>
              <a:t> </a:t>
            </a:r>
            <a:r>
              <a:rPr lang="en-US" sz="2000" dirty="0">
                <a:solidFill>
                  <a:srgbClr val="1E355E"/>
                </a:solidFill>
                <a:effectLst/>
                <a:latin typeface="Muli" panose="02000503000000000000" pitchFamily="2" charset="0"/>
                <a:ea typeface="Calibri" panose="020F0502020204030204" pitchFamily="34" charset="0"/>
                <a:cs typeface="Times New Roman" panose="02020603050405020304" pitchFamily="18" charset="0"/>
              </a:rPr>
              <a:t>Kidney-Healthy Recipes</a:t>
            </a:r>
          </a:p>
        </p:txBody>
      </p:sp>
      <p:sp>
        <p:nvSpPr>
          <p:cNvPr id="10" name="TextBox 9">
            <a:extLst>
              <a:ext uri="{FF2B5EF4-FFF2-40B4-BE49-F238E27FC236}">
                <a16:creationId xmlns:a16="http://schemas.microsoft.com/office/drawing/2014/main" id="{C2D2CC53-69EC-FFCF-E0F5-69817B7F9302}"/>
              </a:ext>
            </a:extLst>
          </p:cNvPr>
          <p:cNvSpPr txBox="1"/>
          <p:nvPr/>
        </p:nvSpPr>
        <p:spPr>
          <a:xfrm>
            <a:off x="2578985" y="1004274"/>
            <a:ext cx="7762410" cy="584775"/>
          </a:xfrm>
          <a:prstGeom prst="rect">
            <a:avLst/>
          </a:prstGeom>
          <a:noFill/>
        </p:spPr>
        <p:txBody>
          <a:bodyPr wrap="square">
            <a:spAutoFit/>
          </a:bodyPr>
          <a:lstStyle/>
          <a:p>
            <a:r>
              <a:rPr lang="en-US" sz="3200" b="0" i="0" u="none" strike="noStrike" baseline="0" dirty="0">
                <a:solidFill>
                  <a:srgbClr val="1E355E"/>
                </a:solidFill>
                <a:latin typeface="Century Gothic Pro" panose="020B0502020202020204" pitchFamily="34" charset="0"/>
              </a:rPr>
              <a:t>All </a:t>
            </a:r>
            <a:r>
              <a:rPr lang="en-US" sz="3200" dirty="0">
                <a:solidFill>
                  <a:srgbClr val="1E355E"/>
                </a:solidFill>
                <a:latin typeface="Century Gothic Pro" panose="020B0502020202020204" pitchFamily="34" charset="0"/>
              </a:rPr>
              <a:t>o</a:t>
            </a:r>
            <a:r>
              <a:rPr lang="en-US" sz="3200" b="0" i="0" u="none" strike="noStrike" baseline="0" dirty="0">
                <a:solidFill>
                  <a:srgbClr val="1E355E"/>
                </a:solidFill>
                <a:latin typeface="Century Gothic Pro" panose="020B0502020202020204" pitchFamily="34" charset="0"/>
              </a:rPr>
              <a:t>f Your Resources In</a:t>
            </a:r>
            <a:r>
              <a:rPr lang="en-US" sz="3200" b="0" i="0" u="none" strike="noStrike" baseline="0" dirty="0">
                <a:solidFill>
                  <a:srgbClr val="0D2F49"/>
                </a:solidFill>
                <a:latin typeface="Century Gothic Pro" panose="020B0502020202020204" pitchFamily="34" charset="0"/>
              </a:rPr>
              <a:t> </a:t>
            </a:r>
            <a:r>
              <a:rPr lang="en-US" sz="3200" b="0" i="0" u="none" strike="noStrike" baseline="0" dirty="0">
                <a:solidFill>
                  <a:srgbClr val="008996"/>
                </a:solidFill>
                <a:latin typeface="Century Gothic Pro" panose="020B0502020202020204" pitchFamily="34" charset="0"/>
              </a:rPr>
              <a:t>One</a:t>
            </a:r>
            <a:r>
              <a:rPr lang="en-US" sz="3200" b="0" i="0" u="none" strike="noStrike" baseline="0" dirty="0">
                <a:solidFill>
                  <a:srgbClr val="DA7527"/>
                </a:solidFill>
                <a:latin typeface="Century Gothic Pro" panose="020B0502020202020204" pitchFamily="34" charset="0"/>
              </a:rPr>
              <a:t> </a:t>
            </a:r>
            <a:r>
              <a:rPr lang="en-US" sz="3200" b="0" i="0" u="none" strike="noStrike" baseline="0" dirty="0">
                <a:solidFill>
                  <a:srgbClr val="1E355E"/>
                </a:solidFill>
                <a:latin typeface="Century Gothic Pro" panose="020B0502020202020204" pitchFamily="34" charset="0"/>
              </a:rPr>
              <a:t>Spot </a:t>
            </a:r>
            <a:endParaRPr lang="en-US" sz="3200" dirty="0">
              <a:solidFill>
                <a:srgbClr val="1E355E"/>
              </a:solidFill>
              <a:latin typeface="Century Gothic Pro" panose="020B0502020202020204" pitchFamily="34" charset="0"/>
            </a:endParaRPr>
          </a:p>
        </p:txBody>
      </p:sp>
      <p:sp>
        <p:nvSpPr>
          <p:cNvPr id="13" name="TextBox 12">
            <a:extLst>
              <a:ext uri="{FF2B5EF4-FFF2-40B4-BE49-F238E27FC236}">
                <a16:creationId xmlns:a16="http://schemas.microsoft.com/office/drawing/2014/main" id="{86ACF933-F589-FCFF-2A63-F834F7D79BE3}"/>
              </a:ext>
            </a:extLst>
          </p:cNvPr>
          <p:cNvSpPr txBox="1"/>
          <p:nvPr/>
        </p:nvSpPr>
        <p:spPr>
          <a:xfrm>
            <a:off x="544586" y="222586"/>
            <a:ext cx="9770533" cy="523220"/>
          </a:xfrm>
          <a:prstGeom prst="rect">
            <a:avLst/>
          </a:prstGeom>
          <a:noFill/>
        </p:spPr>
        <p:txBody>
          <a:bodyPr wrap="square" rtlCol="0">
            <a:spAutoFit/>
          </a:bodyPr>
          <a:lstStyle/>
          <a:p>
            <a:r>
              <a:rPr lang="en-US" sz="2800" b="1" dirty="0">
                <a:solidFill>
                  <a:srgbClr val="1E355E"/>
                </a:solidFill>
                <a:latin typeface="Century Gothic Pro" panose="020B0502020202020204" pitchFamily="34" charset="0"/>
              </a:rPr>
              <a:t>Download The NephU Mobile App Today!</a:t>
            </a:r>
          </a:p>
        </p:txBody>
      </p:sp>
      <p:sp>
        <p:nvSpPr>
          <p:cNvPr id="16" name="TextBox 15">
            <a:extLst>
              <a:ext uri="{FF2B5EF4-FFF2-40B4-BE49-F238E27FC236}">
                <a16:creationId xmlns:a16="http://schemas.microsoft.com/office/drawing/2014/main" id="{B61B4B5D-CAD5-42B9-C76D-0E297F635D9C}"/>
              </a:ext>
            </a:extLst>
          </p:cNvPr>
          <p:cNvSpPr txBox="1"/>
          <p:nvPr/>
        </p:nvSpPr>
        <p:spPr>
          <a:xfrm>
            <a:off x="6094777" y="5081416"/>
            <a:ext cx="3596761" cy="830997"/>
          </a:xfrm>
          <a:prstGeom prst="rect">
            <a:avLst/>
          </a:prstGeom>
          <a:noFill/>
        </p:spPr>
        <p:txBody>
          <a:bodyPr wrap="square">
            <a:spAutoFit/>
          </a:bodyPr>
          <a:lstStyle/>
          <a:p>
            <a:r>
              <a:rPr lang="en-US" sz="1600" dirty="0">
                <a:solidFill>
                  <a:srgbClr val="1E355E"/>
                </a:solidFill>
                <a:latin typeface="Muli" panose="02000503000000000000" pitchFamily="2" charset="0"/>
              </a:rPr>
              <a:t>Download the </a:t>
            </a:r>
            <a:r>
              <a:rPr lang="en-US" sz="1600" dirty="0">
                <a:solidFill>
                  <a:srgbClr val="008996"/>
                </a:solidFill>
                <a:latin typeface="Muli" panose="02000503000000000000" pitchFamily="2" charset="0"/>
              </a:rPr>
              <a:t>NephU App</a:t>
            </a:r>
          </a:p>
          <a:p>
            <a:r>
              <a:rPr lang="en-US" sz="1600" dirty="0">
                <a:solidFill>
                  <a:srgbClr val="1E355E"/>
                </a:solidFill>
                <a:latin typeface="Muli" panose="02000503000000000000" pitchFamily="2" charset="0"/>
              </a:rPr>
              <a:t>from Google Play or from the</a:t>
            </a:r>
          </a:p>
          <a:p>
            <a:r>
              <a:rPr lang="en-US" sz="1600" dirty="0">
                <a:solidFill>
                  <a:srgbClr val="1E355E"/>
                </a:solidFill>
                <a:latin typeface="Muli" panose="02000503000000000000" pitchFamily="2" charset="0"/>
              </a:rPr>
              <a:t>Apple App Store!</a:t>
            </a:r>
          </a:p>
        </p:txBody>
      </p:sp>
      <p:pic>
        <p:nvPicPr>
          <p:cNvPr id="23" name="Picture 22">
            <a:extLst>
              <a:ext uri="{FF2B5EF4-FFF2-40B4-BE49-F238E27FC236}">
                <a16:creationId xmlns:a16="http://schemas.microsoft.com/office/drawing/2014/main" id="{3B9AE20B-C3A5-128F-9279-D8076025EBF2}"/>
              </a:ext>
            </a:extLst>
          </p:cNvPr>
          <p:cNvPicPr>
            <a:picLocks noChangeAspect="1"/>
          </p:cNvPicPr>
          <p:nvPr/>
        </p:nvPicPr>
        <p:blipFill>
          <a:blip r:embed="rId4"/>
          <a:stretch>
            <a:fillRect/>
          </a:stretch>
        </p:blipFill>
        <p:spPr>
          <a:xfrm>
            <a:off x="3835861" y="1750527"/>
            <a:ext cx="1899830" cy="4011371"/>
          </a:xfrm>
          <a:prstGeom prst="roundRect">
            <a:avLst/>
          </a:prstGeom>
        </p:spPr>
      </p:pic>
    </p:spTree>
    <p:extLst>
      <p:ext uri="{BB962C8B-B14F-4D97-AF65-F5344CB8AC3E}">
        <p14:creationId xmlns:p14="http://schemas.microsoft.com/office/powerpoint/2010/main" val="39669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6C2248-BBE8-48F2-8396-86EECF5D37E3}"/>
              </a:ext>
            </a:extLst>
          </p:cNvPr>
          <p:cNvSpPr>
            <a:spLocks noGrp="1"/>
          </p:cNvSpPr>
          <p:nvPr>
            <p:ph type="body" sz="quarter" idx="10"/>
          </p:nvPr>
        </p:nvSpPr>
        <p:spPr>
          <a:xfrm>
            <a:off x="1791195" y="1835727"/>
            <a:ext cx="8610600" cy="3192652"/>
          </a:xfrm>
        </p:spPr>
        <p:txBody>
          <a:bodyPr>
            <a:normAutofit fontScale="92500"/>
          </a:bodyPr>
          <a:lstStyle/>
          <a:p>
            <a:pPr algn="ctr"/>
            <a:r>
              <a:rPr lang="en-US" sz="2800" b="1" dirty="0">
                <a:solidFill>
                  <a:schemeClr val="accent1"/>
                </a:solidFill>
              </a:rPr>
              <a:t>This program is paid for by </a:t>
            </a:r>
          </a:p>
          <a:p>
            <a:pPr algn="ctr"/>
            <a:r>
              <a:rPr lang="en-US" sz="2800" b="1" dirty="0">
                <a:solidFill>
                  <a:schemeClr val="accent1"/>
                </a:solidFill>
              </a:rPr>
              <a:t>Otsuka Pharmaceutical Development &amp; Commercialization, Inc.</a:t>
            </a:r>
          </a:p>
          <a:p>
            <a:pPr algn="ctr"/>
            <a:endParaRPr lang="en-US" sz="2800" b="1" dirty="0">
              <a:solidFill>
                <a:schemeClr val="accent1"/>
              </a:solidFill>
            </a:endParaRPr>
          </a:p>
          <a:p>
            <a:pPr algn="ctr"/>
            <a:r>
              <a:rPr lang="en-US" sz="2800" b="1" dirty="0">
                <a:solidFill>
                  <a:schemeClr val="accent1"/>
                </a:solidFill>
              </a:rPr>
              <a:t>Speakers are employees and/or paid consultants of</a:t>
            </a:r>
          </a:p>
          <a:p>
            <a:pPr algn="ctr"/>
            <a:r>
              <a:rPr lang="en-US" sz="2800" b="1" dirty="0">
                <a:solidFill>
                  <a:schemeClr val="accent1"/>
                </a:solidFill>
              </a:rPr>
              <a:t>Otsuka Pharmaceutical Development &amp; Commercialization, Inc.</a:t>
            </a:r>
          </a:p>
        </p:txBody>
      </p:sp>
      <p:sp>
        <p:nvSpPr>
          <p:cNvPr id="8" name="Rectangle 7">
            <a:extLst>
              <a:ext uri="{FF2B5EF4-FFF2-40B4-BE49-F238E27FC236}">
                <a16:creationId xmlns:a16="http://schemas.microsoft.com/office/drawing/2014/main" id="{CB19E62A-FCAD-4A39-8A1E-102169723939}"/>
              </a:ext>
            </a:extLst>
          </p:cNvPr>
          <p:cNvSpPr/>
          <p:nvPr/>
        </p:nvSpPr>
        <p:spPr>
          <a:xfrm>
            <a:off x="0" y="6071424"/>
            <a:ext cx="4130298" cy="263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817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2AACDE-A309-4FF9-B79B-D63133C36E59}"/>
              </a:ext>
            </a:extLst>
          </p:cNvPr>
          <p:cNvSpPr>
            <a:spLocks noGrp="1"/>
          </p:cNvSpPr>
          <p:nvPr>
            <p:ph type="body" sz="quarter" idx="10"/>
          </p:nvPr>
        </p:nvSpPr>
        <p:spPr>
          <a:xfrm>
            <a:off x="593090" y="2189451"/>
            <a:ext cx="11005820" cy="4180669"/>
          </a:xfrm>
        </p:spPr>
        <p:txBody>
          <a:bodyPr>
            <a:normAutofit fontScale="85000" lnSpcReduction="20000"/>
          </a:bodyPr>
          <a:lstStyle/>
          <a:p>
            <a:endParaRPr lang="en-US" sz="2600" b="0" dirty="0">
              <a:latin typeface="Century Gothic"/>
            </a:endParaRPr>
          </a:p>
          <a:p>
            <a:r>
              <a:rPr lang="en-US" sz="2600" b="0" dirty="0">
                <a:latin typeface="Century Gothic"/>
              </a:rPr>
              <a:t>Presents</a:t>
            </a:r>
            <a:endParaRPr lang="en-US" sz="2600" dirty="0"/>
          </a:p>
          <a:p>
            <a:pPr>
              <a:lnSpc>
                <a:spcPct val="120000"/>
              </a:lnSpc>
              <a:spcBef>
                <a:spcPts val="0"/>
              </a:spcBef>
            </a:pPr>
            <a:r>
              <a:rPr lang="en-US" sz="3300" dirty="0">
                <a:solidFill>
                  <a:schemeClr val="accent2"/>
                </a:solidFill>
                <a:latin typeface="Century Gothic"/>
              </a:rPr>
              <a:t>CKD/PKD-Friendly Recipe Deminar*</a:t>
            </a:r>
          </a:p>
          <a:p>
            <a:pPr>
              <a:lnSpc>
                <a:spcPct val="120000"/>
              </a:lnSpc>
              <a:spcBef>
                <a:spcPts val="0"/>
              </a:spcBef>
            </a:pPr>
            <a:r>
              <a:rPr lang="en-US" sz="3300" dirty="0">
                <a:solidFill>
                  <a:schemeClr val="accent2"/>
                </a:solidFill>
                <a:latin typeface="Century Gothic"/>
              </a:rPr>
              <a:t>Dietitian Discussion Of PKD Dietary Recommendations Followed By A Cooking Demonstration</a:t>
            </a:r>
          </a:p>
          <a:p>
            <a:r>
              <a:rPr lang="en-US" sz="2400" b="0" i="1" dirty="0">
                <a:latin typeface="Century Gothic"/>
              </a:rPr>
              <a:t>Featuring</a:t>
            </a:r>
            <a:r>
              <a:rPr lang="en-US" sz="3100" b="0" dirty="0">
                <a:latin typeface="Century Gothic"/>
              </a:rPr>
              <a:t> </a:t>
            </a:r>
            <a:endParaRPr lang="en-US" sz="3100" b="0" dirty="0"/>
          </a:p>
          <a:p>
            <a:r>
              <a:rPr lang="en-US" sz="3500" dirty="0">
                <a:latin typeface="Century Gothic"/>
              </a:rPr>
              <a:t> </a:t>
            </a:r>
            <a:r>
              <a:rPr lang="pl-PL" sz="3000" dirty="0" err="1">
                <a:solidFill>
                  <a:srgbClr val="1E355E"/>
                </a:solidFill>
                <a:latin typeface="Century Gothic"/>
              </a:rPr>
              <a:t>Misty</a:t>
            </a:r>
            <a:r>
              <a:rPr lang="pl-PL" sz="3000" dirty="0">
                <a:solidFill>
                  <a:srgbClr val="1E355E"/>
                </a:solidFill>
                <a:latin typeface="Century Gothic"/>
              </a:rPr>
              <a:t> </a:t>
            </a:r>
            <a:r>
              <a:rPr lang="pl-PL" sz="3000" dirty="0" err="1">
                <a:solidFill>
                  <a:srgbClr val="1E355E"/>
                </a:solidFill>
                <a:latin typeface="Century Gothic"/>
              </a:rPr>
              <a:t>Nason,RD,CSR,CD</a:t>
            </a:r>
            <a:r>
              <a:rPr lang="pl-PL" sz="3000" dirty="0">
                <a:solidFill>
                  <a:srgbClr val="1E355E"/>
                </a:solidFill>
                <a:latin typeface="Century Gothic"/>
              </a:rPr>
              <a:t> &amp; </a:t>
            </a:r>
            <a:r>
              <a:rPr lang="en-US" sz="3000" dirty="0">
                <a:solidFill>
                  <a:srgbClr val="1E355E"/>
                </a:solidFill>
                <a:latin typeface="Century Gothic"/>
              </a:rPr>
              <a:t>Chef Duane Sunwold</a:t>
            </a:r>
            <a:endParaRPr lang="en-US" sz="3000" dirty="0">
              <a:solidFill>
                <a:srgbClr val="1E355E"/>
              </a:solidFill>
            </a:endParaRPr>
          </a:p>
          <a:p>
            <a:r>
              <a:rPr lang="en-US" sz="2400" b="0" i="1" dirty="0">
                <a:solidFill>
                  <a:srgbClr val="1E355E"/>
                </a:solidFill>
                <a:latin typeface="Century Gothic"/>
              </a:rPr>
              <a:t>Moderated By</a:t>
            </a:r>
          </a:p>
          <a:p>
            <a:r>
              <a:rPr lang="en-US" sz="3000" dirty="0">
                <a:solidFill>
                  <a:srgbClr val="1E355E"/>
                </a:solidFill>
                <a:latin typeface="Century Gothic"/>
              </a:rPr>
              <a:t>Molly Jansen,PhD</a:t>
            </a:r>
          </a:p>
          <a:p>
            <a:pPr algn="l"/>
            <a:endParaRPr lang="en-US" sz="1500" b="0" i="1" dirty="0">
              <a:solidFill>
                <a:schemeClr val="accent2"/>
              </a:solidFill>
              <a:latin typeface="Century Gothic"/>
            </a:endParaRPr>
          </a:p>
          <a:p>
            <a:pPr algn="l"/>
            <a:r>
              <a:rPr lang="en-US" sz="1500" b="0" i="1" dirty="0">
                <a:solidFill>
                  <a:schemeClr val="accent2"/>
                </a:solidFill>
                <a:latin typeface="Century Gothic"/>
              </a:rPr>
              <a:t>*Cooking Demonstration &amp; Webinar</a:t>
            </a:r>
          </a:p>
        </p:txBody>
      </p:sp>
      <p:pic>
        <p:nvPicPr>
          <p:cNvPr id="5" name="Picture 4" descr="Logo&#10;&#10;Description automatically generated with medium confidence">
            <a:extLst>
              <a:ext uri="{FF2B5EF4-FFF2-40B4-BE49-F238E27FC236}">
                <a16:creationId xmlns:a16="http://schemas.microsoft.com/office/drawing/2014/main" id="{5CACC336-AF1F-45C7-B593-BD3CDD917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0822" y="583298"/>
            <a:ext cx="4393141" cy="1220854"/>
          </a:xfrm>
          <a:prstGeom prst="rect">
            <a:avLst/>
          </a:prstGeom>
        </p:spPr>
      </p:pic>
    </p:spTree>
    <p:extLst>
      <p:ext uri="{BB962C8B-B14F-4D97-AF65-F5344CB8AC3E}">
        <p14:creationId xmlns:p14="http://schemas.microsoft.com/office/powerpoint/2010/main" val="8999432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93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DCBA576-80AA-4EFC-A015-359A13ED09AB}"/>
              </a:ext>
            </a:extLst>
          </p:cNvPr>
          <p:cNvSpPr>
            <a:spLocks noGrp="1"/>
          </p:cNvSpPr>
          <p:nvPr>
            <p:ph sz="half" idx="1"/>
          </p:nvPr>
        </p:nvSpPr>
        <p:spPr>
          <a:xfrm>
            <a:off x="8382000" y="4451185"/>
            <a:ext cx="3657600" cy="1357473"/>
          </a:xfrm>
        </p:spPr>
        <p:txBody>
          <a:bodyPr vert="horz" lIns="91440" tIns="45720" rIns="91440" bIns="45720" rtlCol="0" anchor="t">
            <a:normAutofit/>
          </a:bodyPr>
          <a:lstStyle/>
          <a:p>
            <a:pPr marL="0" indent="0" algn="ctr">
              <a:buNone/>
            </a:pPr>
            <a:r>
              <a:rPr lang="en-US" sz="2000" b="1" i="0" dirty="0">
                <a:solidFill>
                  <a:schemeClr val="accent2"/>
                </a:solidFill>
                <a:effectLst/>
                <a:latin typeface="+mn-lt"/>
              </a:rPr>
              <a:t>Duane Sunwold</a:t>
            </a:r>
            <a:endParaRPr lang="en-US" sz="2000" b="0" i="0" dirty="0">
              <a:solidFill>
                <a:schemeClr val="accent2"/>
              </a:solidFill>
              <a:effectLst/>
              <a:latin typeface="+mn-lt"/>
            </a:endParaRPr>
          </a:p>
          <a:p>
            <a:pPr marL="0" indent="0" algn="ctr">
              <a:buNone/>
            </a:pPr>
            <a:r>
              <a:rPr lang="en-US" sz="1400" b="0" i="0" dirty="0">
                <a:solidFill>
                  <a:schemeClr val="accent1"/>
                </a:solidFill>
                <a:effectLst/>
                <a:latin typeface="+mn-lt"/>
              </a:rPr>
              <a:t>Culinary Expert</a:t>
            </a:r>
            <a:br>
              <a:rPr lang="en-US" sz="1400" b="0" i="0" dirty="0">
                <a:effectLst/>
                <a:latin typeface="+mn-lt"/>
              </a:rPr>
            </a:br>
            <a:r>
              <a:rPr lang="en-US" sz="1400" b="0" i="0" dirty="0">
                <a:solidFill>
                  <a:schemeClr val="accent1"/>
                </a:solidFill>
                <a:effectLst/>
                <a:latin typeface="+mn-lt"/>
              </a:rPr>
              <a:t>Culinary Arts Faculty, Chef &amp; Cooking Demonstrator</a:t>
            </a:r>
          </a:p>
          <a:p>
            <a:pPr marL="0" indent="0">
              <a:buNone/>
            </a:pPr>
            <a:endParaRPr lang="en-US" sz="2000" dirty="0">
              <a:latin typeface="+mn-lt"/>
            </a:endParaRPr>
          </a:p>
        </p:txBody>
      </p:sp>
      <p:sp>
        <p:nvSpPr>
          <p:cNvPr id="7" name="Content Placeholder 6">
            <a:extLst>
              <a:ext uri="{FF2B5EF4-FFF2-40B4-BE49-F238E27FC236}">
                <a16:creationId xmlns:a16="http://schemas.microsoft.com/office/drawing/2014/main" id="{B120F5C1-2F3C-4027-905D-7A65D5F041F7}"/>
              </a:ext>
            </a:extLst>
          </p:cNvPr>
          <p:cNvSpPr>
            <a:spLocks noGrp="1"/>
          </p:cNvSpPr>
          <p:nvPr>
            <p:ph sz="half" idx="2"/>
          </p:nvPr>
        </p:nvSpPr>
        <p:spPr>
          <a:xfrm>
            <a:off x="152400" y="4451186"/>
            <a:ext cx="3657600" cy="1357473"/>
          </a:xfrm>
        </p:spPr>
        <p:txBody>
          <a:bodyPr vert="horz" lIns="91440" tIns="45720" rIns="91440" bIns="45720" rtlCol="0" anchor="t">
            <a:normAutofit fontScale="92500"/>
          </a:bodyPr>
          <a:lstStyle/>
          <a:p>
            <a:pPr marL="0" indent="0" algn="ctr">
              <a:buNone/>
            </a:pPr>
            <a:r>
              <a:rPr lang="en-US" sz="2200" b="1" dirty="0">
                <a:solidFill>
                  <a:schemeClr val="accent2"/>
                </a:solidFill>
                <a:latin typeface="Century Gothic"/>
              </a:rPr>
              <a:t>Molly Jansen, PhD</a:t>
            </a:r>
          </a:p>
          <a:p>
            <a:pPr marL="0" indent="0" algn="ctr">
              <a:buNone/>
            </a:pPr>
            <a:r>
              <a:rPr lang="en-US" sz="1500" dirty="0">
                <a:solidFill>
                  <a:schemeClr val="accent1"/>
                </a:solidFill>
                <a:latin typeface="Century Gothic"/>
              </a:rPr>
              <a:t>Nephrology Clinical &amp; Scientific Liaison</a:t>
            </a:r>
          </a:p>
          <a:p>
            <a:pPr marL="0" indent="0" algn="ctr">
              <a:buNone/>
            </a:pPr>
            <a:r>
              <a:rPr lang="en-US" sz="1500" dirty="0">
                <a:solidFill>
                  <a:schemeClr val="accent1"/>
                </a:solidFill>
                <a:latin typeface="Century Gothic"/>
              </a:rPr>
              <a:t>Otsuka Pharmaceutical Development &amp; Commercialization, Inc.</a:t>
            </a:r>
          </a:p>
        </p:txBody>
      </p:sp>
      <p:sp>
        <p:nvSpPr>
          <p:cNvPr id="4" name="Slide Number Placeholder 3">
            <a:extLst>
              <a:ext uri="{FF2B5EF4-FFF2-40B4-BE49-F238E27FC236}">
                <a16:creationId xmlns:a16="http://schemas.microsoft.com/office/drawing/2014/main" id="{6AAD594F-78AB-4154-AD56-0C30CB538AE2}"/>
              </a:ext>
            </a:extLst>
          </p:cNvPr>
          <p:cNvSpPr>
            <a:spLocks noGrp="1"/>
          </p:cNvSpPr>
          <p:nvPr>
            <p:ph type="sldNum" sz="quarter" idx="12"/>
          </p:nvPr>
        </p:nvSpPr>
        <p:spPr>
          <a:solidFill>
            <a:srgbClr val="94CECA"/>
          </a:solidFill>
        </p:spPr>
        <p:txBody>
          <a:bodyPr/>
          <a:lstStyle/>
          <a:p>
            <a:fld id="{DA057F80-66FC-490D-BC44-D0B089D7446C}" type="slidenum">
              <a:rPr lang="en-US" smtClean="0"/>
              <a:pPr/>
              <a:t>4</a:t>
            </a:fld>
            <a:endParaRPr lang="en-US" dirty="0"/>
          </a:p>
        </p:txBody>
      </p:sp>
      <p:sp>
        <p:nvSpPr>
          <p:cNvPr id="8" name="Title 7"/>
          <p:cNvSpPr>
            <a:spLocks noGrp="1"/>
          </p:cNvSpPr>
          <p:nvPr>
            <p:ph type="title"/>
          </p:nvPr>
        </p:nvSpPr>
        <p:spPr/>
        <p:txBody>
          <a:bodyPr/>
          <a:lstStyle/>
          <a:p>
            <a:r>
              <a:rPr lang="en-US" dirty="0"/>
              <a:t>Presenters</a:t>
            </a:r>
          </a:p>
        </p:txBody>
      </p:sp>
      <p:sp>
        <p:nvSpPr>
          <p:cNvPr id="13" name="Flowchart: Connector 12">
            <a:extLst>
              <a:ext uri="{FF2B5EF4-FFF2-40B4-BE49-F238E27FC236}">
                <a16:creationId xmlns:a16="http://schemas.microsoft.com/office/drawing/2014/main" id="{973C6533-09C0-4AD4-9866-0FA9ABF92A63}"/>
              </a:ext>
            </a:extLst>
          </p:cNvPr>
          <p:cNvSpPr/>
          <p:nvPr/>
        </p:nvSpPr>
        <p:spPr>
          <a:xfrm>
            <a:off x="8842375" y="1569286"/>
            <a:ext cx="2743200" cy="2743200"/>
          </a:xfrm>
          <a:prstGeom prst="flowChartConnector">
            <a:avLst/>
          </a:prstGeom>
          <a:blipFill>
            <a:blip r:embed="rId3"/>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4"/>
                </a:solidFill>
              </a:ln>
              <a:solidFill>
                <a:schemeClr val="accent4"/>
              </a:solidFill>
            </a:endParaRPr>
          </a:p>
        </p:txBody>
      </p:sp>
      <p:sp>
        <p:nvSpPr>
          <p:cNvPr id="16" name="Flowchart: Connector 15">
            <a:extLst>
              <a:ext uri="{FF2B5EF4-FFF2-40B4-BE49-F238E27FC236}">
                <a16:creationId xmlns:a16="http://schemas.microsoft.com/office/drawing/2014/main" id="{2760E64C-82BC-418A-8DEB-0E5E0609F17D}"/>
              </a:ext>
            </a:extLst>
          </p:cNvPr>
          <p:cNvSpPr/>
          <p:nvPr/>
        </p:nvSpPr>
        <p:spPr>
          <a:xfrm>
            <a:off x="609600" y="1569286"/>
            <a:ext cx="2743200" cy="2743200"/>
          </a:xfrm>
          <a:prstGeom prst="flowChartConnector">
            <a:avLst/>
          </a:prstGeom>
          <a:blipFill>
            <a:blip r:embed="rId4"/>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4"/>
                </a:solidFill>
              </a:ln>
              <a:solidFill>
                <a:schemeClr val="accent4"/>
              </a:solidFill>
            </a:endParaRPr>
          </a:p>
        </p:txBody>
      </p:sp>
      <p:sp>
        <p:nvSpPr>
          <p:cNvPr id="17" name="Content Placeholder 6">
            <a:extLst>
              <a:ext uri="{FF2B5EF4-FFF2-40B4-BE49-F238E27FC236}">
                <a16:creationId xmlns:a16="http://schemas.microsoft.com/office/drawing/2014/main" id="{2E52DB9B-B7C4-4333-AA82-9C59597F4C32}"/>
              </a:ext>
            </a:extLst>
          </p:cNvPr>
          <p:cNvSpPr txBox="1">
            <a:spLocks/>
          </p:cNvSpPr>
          <p:nvPr/>
        </p:nvSpPr>
        <p:spPr>
          <a:xfrm>
            <a:off x="4275138" y="4451185"/>
            <a:ext cx="3657600" cy="1357473"/>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chemeClr val="accent4"/>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solidFill>
                  <a:schemeClr val="accent2"/>
                </a:solidFill>
              </a:rPr>
              <a:t>Misty Nason, RD, CSR, CD</a:t>
            </a:r>
            <a:endParaRPr lang="en-US" sz="1200" b="1" dirty="0">
              <a:solidFill>
                <a:schemeClr val="accent2"/>
              </a:solidFill>
            </a:endParaRPr>
          </a:p>
          <a:p>
            <a:pPr marL="0" indent="0" algn="ctr">
              <a:buFont typeface="Arial" panose="020B0604020202020204" pitchFamily="34" charset="0"/>
              <a:buNone/>
            </a:pPr>
            <a:r>
              <a:rPr lang="en-US" sz="1400" dirty="0">
                <a:solidFill>
                  <a:schemeClr val="accent1"/>
                </a:solidFill>
                <a:latin typeface="Century Gothic"/>
              </a:rPr>
              <a:t>Registered Dietitian &amp; Nutritionist</a:t>
            </a:r>
          </a:p>
          <a:p>
            <a:pPr marL="0" indent="0" algn="ctr">
              <a:buFont typeface="Arial" panose="020B0604020202020204" pitchFamily="34" charset="0"/>
              <a:buNone/>
            </a:pPr>
            <a:r>
              <a:rPr lang="en-US" sz="1400" dirty="0">
                <a:solidFill>
                  <a:schemeClr val="accent1"/>
                </a:solidFill>
                <a:latin typeface="Century Gothic"/>
              </a:rPr>
              <a:t>Founder, Viva Nutrition Counseling, LLC</a:t>
            </a:r>
          </a:p>
        </p:txBody>
      </p:sp>
      <p:sp>
        <p:nvSpPr>
          <p:cNvPr id="10" name="Flowchart: Connector 9">
            <a:extLst>
              <a:ext uri="{FF2B5EF4-FFF2-40B4-BE49-F238E27FC236}">
                <a16:creationId xmlns:a16="http://schemas.microsoft.com/office/drawing/2014/main" id="{CB64F80B-F5DF-4DA6-880B-1A42F1AFEB2E}"/>
              </a:ext>
            </a:extLst>
          </p:cNvPr>
          <p:cNvSpPr/>
          <p:nvPr/>
        </p:nvSpPr>
        <p:spPr>
          <a:xfrm>
            <a:off x="4724400" y="1569286"/>
            <a:ext cx="2743200" cy="2743200"/>
          </a:xfrm>
          <a:prstGeom prst="flowChartConnector">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4"/>
                </a:solidFill>
              </a:ln>
              <a:solidFill>
                <a:schemeClr val="accent4"/>
              </a:solidFill>
            </a:endParaRPr>
          </a:p>
        </p:txBody>
      </p:sp>
    </p:spTree>
    <p:extLst>
      <p:ext uri="{BB962C8B-B14F-4D97-AF65-F5344CB8AC3E}">
        <p14:creationId xmlns:p14="http://schemas.microsoft.com/office/powerpoint/2010/main" val="378482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r>
              <a:rPr lang="en-US" dirty="0"/>
              <a:t>Diet Recommendations for Early Stages of PKD</a:t>
            </a:r>
          </a:p>
          <a:p>
            <a:pPr lvl="1"/>
            <a:r>
              <a:rPr lang="en-US" dirty="0"/>
              <a:t>Protein, Salt, Phosphorus, Potassium, Fat</a:t>
            </a:r>
          </a:p>
          <a:p>
            <a:pPr lvl="1"/>
            <a:r>
              <a:rPr lang="en-US" dirty="0"/>
              <a:t>Water Intake, Caloric Restriction </a:t>
            </a:r>
          </a:p>
          <a:p>
            <a:pPr lvl="1"/>
            <a:r>
              <a:rPr lang="en-US" dirty="0"/>
              <a:t>7 Strategies to Implement </a:t>
            </a:r>
          </a:p>
          <a:p>
            <a:pPr lvl="1"/>
            <a:endParaRPr lang="en-US" dirty="0"/>
          </a:p>
          <a:p>
            <a:r>
              <a:rPr lang="en-US" dirty="0"/>
              <a:t>Cooking Demonstration with Chef Duane</a:t>
            </a:r>
          </a:p>
          <a:p>
            <a:pPr lvl="1"/>
            <a:r>
              <a:rPr lang="en-US" dirty="0"/>
              <a:t>Curried Chicken, Rice, and Pineapple Salad</a:t>
            </a:r>
          </a:p>
          <a:p>
            <a:pPr lvl="1"/>
            <a:r>
              <a:rPr lang="en-US" dirty="0"/>
              <a:t>Rice Milk Sorbet</a:t>
            </a:r>
          </a:p>
          <a:p>
            <a:pPr lvl="1"/>
            <a:r>
              <a:rPr lang="en-US" dirty="0"/>
              <a:t>Fresh Plum Compote</a:t>
            </a:r>
          </a:p>
          <a:p>
            <a:pPr lvl="1"/>
            <a:endParaRPr lang="en-US" dirty="0"/>
          </a:p>
        </p:txBody>
      </p:sp>
      <p:sp>
        <p:nvSpPr>
          <p:cNvPr id="4" name="Slide Number Placeholder 3">
            <a:extLst>
              <a:ext uri="{FF2B5EF4-FFF2-40B4-BE49-F238E27FC236}">
                <a16:creationId xmlns:a16="http://schemas.microsoft.com/office/drawing/2014/main" id="{6AAD594F-78AB-4154-AD56-0C30CB538AE2}"/>
              </a:ext>
            </a:extLst>
          </p:cNvPr>
          <p:cNvSpPr>
            <a:spLocks noGrp="1"/>
          </p:cNvSpPr>
          <p:nvPr>
            <p:ph type="sldNum" sz="quarter" idx="12"/>
          </p:nvPr>
        </p:nvSpPr>
        <p:spPr>
          <a:solidFill>
            <a:srgbClr val="94CECA"/>
          </a:solidFill>
        </p:spPr>
        <p:txBody>
          <a:bodyPr/>
          <a:lstStyle/>
          <a:p>
            <a:fld id="{DA057F80-66FC-490D-BC44-D0B089D7446C}" type="slidenum">
              <a:rPr lang="en-US" smtClean="0"/>
              <a:pPr/>
              <a:t>5</a:t>
            </a:fld>
            <a:endParaRPr lang="en-US" dirty="0"/>
          </a:p>
        </p:txBody>
      </p:sp>
      <p:sp>
        <p:nvSpPr>
          <p:cNvPr id="8" name="Title 7"/>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52289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6</a:t>
            </a:r>
          </a:p>
        </p:txBody>
      </p:sp>
      <p:sp>
        <p:nvSpPr>
          <p:cNvPr id="6" name="Title 5"/>
          <p:cNvSpPr>
            <a:spLocks noGrp="1"/>
          </p:cNvSpPr>
          <p:nvPr>
            <p:ph type="title"/>
          </p:nvPr>
        </p:nvSpPr>
        <p:spPr/>
        <p:txBody>
          <a:bodyPr/>
          <a:lstStyle/>
          <a:p>
            <a:r>
              <a:rPr lang="en-US" dirty="0"/>
              <a:t>Infographic – Diet Recommendations For Early Stages Of Polycystic Kidney Disease (PKD)</a:t>
            </a:r>
          </a:p>
        </p:txBody>
      </p:sp>
      <p:pic>
        <p:nvPicPr>
          <p:cNvPr id="3" name="Picture 2">
            <a:extLst>
              <a:ext uri="{FF2B5EF4-FFF2-40B4-BE49-F238E27FC236}">
                <a16:creationId xmlns:a16="http://schemas.microsoft.com/office/drawing/2014/main" id="{504FD20F-CC53-4816-84A4-C9A5576306D5}"/>
              </a:ext>
            </a:extLst>
          </p:cNvPr>
          <p:cNvPicPr>
            <a:picLocks noChangeAspect="1"/>
          </p:cNvPicPr>
          <p:nvPr/>
        </p:nvPicPr>
        <p:blipFill rotWithShape="1">
          <a:blip r:embed="rId3"/>
          <a:srcRect t="730" r="505" b="436"/>
          <a:stretch/>
        </p:blipFill>
        <p:spPr>
          <a:xfrm>
            <a:off x="4091612" y="1118351"/>
            <a:ext cx="4008775" cy="5168257"/>
          </a:xfrm>
          <a:prstGeom prst="rect">
            <a:avLst/>
          </a:prstGeom>
          <a:ln>
            <a:noFill/>
          </a:ln>
          <a:effectLst>
            <a:outerShdw blurRad="292100" dist="139700" dir="2700000" algn="tl" rotWithShape="0">
              <a:srgbClr val="333333">
                <a:alpha val="65000"/>
              </a:srgbClr>
            </a:outerShdw>
          </a:effectLst>
        </p:spPr>
      </p:pic>
      <p:pic>
        <p:nvPicPr>
          <p:cNvPr id="5" name="Picture 4" descr="A picture containing calendar&#10;&#10;Description automatically generated">
            <a:extLst>
              <a:ext uri="{FF2B5EF4-FFF2-40B4-BE49-F238E27FC236}">
                <a16:creationId xmlns:a16="http://schemas.microsoft.com/office/drawing/2014/main" id="{C07BD979-87E1-8BE7-6C55-BA0A6F5F13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1612" y="1098781"/>
            <a:ext cx="4008775" cy="5187827"/>
          </a:xfrm>
          <a:prstGeom prst="rect">
            <a:avLst/>
          </a:prstGeom>
        </p:spPr>
      </p:pic>
    </p:spTree>
    <p:extLst>
      <p:ext uri="{BB962C8B-B14F-4D97-AF65-F5344CB8AC3E}">
        <p14:creationId xmlns:p14="http://schemas.microsoft.com/office/powerpoint/2010/main" val="363325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CB6417-A2C9-4DA5-BBB0-78F564C574D6}"/>
              </a:ext>
            </a:extLst>
          </p:cNvPr>
          <p:cNvSpPr>
            <a:spLocks noGrp="1"/>
          </p:cNvSpPr>
          <p:nvPr>
            <p:ph type="sldNum" sz="quarter" idx="12"/>
          </p:nvPr>
        </p:nvSpPr>
        <p:spPr/>
        <p:txBody>
          <a:bodyPr/>
          <a:lstStyle/>
          <a:p>
            <a:fld id="{DA057F80-66FC-490D-BC44-D0B089D7446C}" type="slidenum">
              <a:rPr lang="en-US" smtClean="0"/>
              <a:pPr/>
              <a:t>7</a:t>
            </a:fld>
            <a:endParaRPr lang="en-US" dirty="0"/>
          </a:p>
        </p:txBody>
      </p:sp>
      <p:pic>
        <p:nvPicPr>
          <p:cNvPr id="7" name="Picture 6" descr="Logo&#10;&#10;Description automatically generated with medium confidence">
            <a:extLst>
              <a:ext uri="{FF2B5EF4-FFF2-40B4-BE49-F238E27FC236}">
                <a16:creationId xmlns:a16="http://schemas.microsoft.com/office/drawing/2014/main" id="{6BB50AF1-E4D1-46EB-8C12-0E563D2EA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839"/>
            <a:ext cx="3497943" cy="972078"/>
          </a:xfrm>
          <a:prstGeom prst="rect">
            <a:avLst/>
          </a:prstGeom>
        </p:spPr>
      </p:pic>
      <p:sp>
        <p:nvSpPr>
          <p:cNvPr id="15" name="Text Placeholder 14">
            <a:extLst>
              <a:ext uri="{FF2B5EF4-FFF2-40B4-BE49-F238E27FC236}">
                <a16:creationId xmlns:a16="http://schemas.microsoft.com/office/drawing/2014/main" id="{BD57F9DF-AA18-41A0-A1A4-A5FED92C213A}"/>
              </a:ext>
            </a:extLst>
          </p:cNvPr>
          <p:cNvSpPr>
            <a:spLocks noGrp="1"/>
          </p:cNvSpPr>
          <p:nvPr>
            <p:ph type="body" sz="quarter" idx="13"/>
          </p:nvPr>
        </p:nvSpPr>
        <p:spPr/>
        <p:txBody>
          <a:bodyPr>
            <a:normAutofit fontScale="92500"/>
          </a:bodyPr>
          <a:lstStyle/>
          <a:p>
            <a:pPr marL="0" indent="0">
              <a:buNone/>
            </a:pPr>
            <a:r>
              <a:rPr lang="en-US" dirty="0"/>
              <a:t>1.Chebib FT et al. (2018). J Am Soc Nephrol. 29(10):2458-2470. 2. Meijer E, et al. Curr Opin Nephrol Hypertens. 2021;30(5):482-492. 3. Joshi S, et al. Am J Kidney Dis. 2021;77(2):287-296. 4. Kalantar-Zadeh K. et al. Lancet. 2021;398(10302):786-802. 5. Carriazo S, et al. Nutrients. 2019 Jul 12;11(7):1576. 6. http://www.bcrenal.ca/resource-gallery/Documents/Diet_ Changes_for_Adults_with_Polycystic_Kidney_Disease /August 2020. 7. http://www.bcrenal.ca/resource-gallery/Documents/Dietary_ Recommendations-Patients_with_Autosomal_Dominant_Polycys tic_Kidney_Disease-ADPKD.pdf 8. Shoaf SE et al. J Clin Pharm. 2017;00(0):1-12. 9. https://pkdcure.org/wp-content/uploads/2019/06/cooking_well_ final_full-copy.pdf 10. https://www.niddk.nih.gov/health-information/kidney-disease/ polycystic-kidney 11. https://santabarbaranutrients.com/pkdresources/top-8/</a:t>
            </a:r>
          </a:p>
        </p:txBody>
      </p:sp>
      <p:pic>
        <p:nvPicPr>
          <p:cNvPr id="4" name="Picture 3">
            <a:extLst>
              <a:ext uri="{FF2B5EF4-FFF2-40B4-BE49-F238E27FC236}">
                <a16:creationId xmlns:a16="http://schemas.microsoft.com/office/drawing/2014/main" id="{0EE7C4F2-121C-4803-B46D-4CC8FE76D4F9}"/>
              </a:ext>
            </a:extLst>
          </p:cNvPr>
          <p:cNvPicPr>
            <a:picLocks noChangeAspect="1"/>
          </p:cNvPicPr>
          <p:nvPr/>
        </p:nvPicPr>
        <p:blipFill rotWithShape="1">
          <a:blip r:embed="rId4"/>
          <a:srcRect t="1132" r="1140" b="5694"/>
          <a:stretch/>
        </p:blipFill>
        <p:spPr>
          <a:xfrm>
            <a:off x="4197823" y="1385653"/>
            <a:ext cx="3796353" cy="408669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7087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CB6417-A2C9-4DA5-BBB0-78F564C574D6}"/>
              </a:ext>
            </a:extLst>
          </p:cNvPr>
          <p:cNvSpPr>
            <a:spLocks noGrp="1"/>
          </p:cNvSpPr>
          <p:nvPr>
            <p:ph type="sldNum" sz="quarter" idx="12"/>
          </p:nvPr>
        </p:nvSpPr>
        <p:spPr/>
        <p:txBody>
          <a:bodyPr/>
          <a:lstStyle/>
          <a:p>
            <a:fld id="{DA057F80-66FC-490D-BC44-D0B089D7446C}" type="slidenum">
              <a:rPr lang="en-US" smtClean="0"/>
              <a:pPr/>
              <a:t>8</a:t>
            </a:fld>
            <a:endParaRPr lang="en-US" dirty="0"/>
          </a:p>
        </p:txBody>
      </p:sp>
      <p:sp>
        <p:nvSpPr>
          <p:cNvPr id="12" name="Text Placeholder 11">
            <a:extLst>
              <a:ext uri="{FF2B5EF4-FFF2-40B4-BE49-F238E27FC236}">
                <a16:creationId xmlns:a16="http://schemas.microsoft.com/office/drawing/2014/main" id="{17BF44A0-77BD-469C-AC11-6CF8A11E3374}"/>
              </a:ext>
            </a:extLst>
          </p:cNvPr>
          <p:cNvSpPr>
            <a:spLocks noGrp="1"/>
          </p:cNvSpPr>
          <p:nvPr>
            <p:ph type="body" sz="quarter" idx="13"/>
          </p:nvPr>
        </p:nvSpPr>
        <p:spPr/>
        <p:txBody>
          <a:bodyPr>
            <a:normAutofit fontScale="92500"/>
          </a:bodyPr>
          <a:lstStyle/>
          <a:p>
            <a:pPr marL="0" indent="0">
              <a:buNone/>
            </a:pPr>
            <a:r>
              <a:rPr lang="en-US" dirty="0"/>
              <a:t>1.Chebib FT et al. (2018). J Am Soc Nephrol. 29(10):2458-2470. 2. Meijer E, et al. Curr Opin Nephrol Hypertens. 2021;30(5):482-492. 3. Joshi S, et al. Am J Kidney Dis. 2021;77(2):287-296. 4. Kalantar-Zadeh K. et al. Lancet. 2021;398(10302):786-802. 5. Carriazo S, et al. Nutrients. 2019 Jul 12;11(7):1576. 6. http://www.bcrenal.ca/resource-gallery/Documents/Diet_ Changes_for_Adults_with_Polycystic_Kidney_Disease /August 2020. 7. http://www.bcrenal.ca/resource-gallery/Documents/Dietary_ Recommendations-Patients_with_Autosomal_Dominant_Polycys tic_Kidney_Disease-ADPKD.pdf 8. Shoaf SE et al. J Clin Pharm. 2017;00(0):1-12. 9. https://pkdcure.org/wp-content/uploads/2019/06/cooking_well_ final_full-copy.pdf 10. https://www.niddk.nih.gov/health-information/kidney-disease/ polycystic-kidney 11. https://santabarbaranutrients.com/pkdresources/top-8/</a:t>
            </a:r>
          </a:p>
        </p:txBody>
      </p:sp>
      <p:pic>
        <p:nvPicPr>
          <p:cNvPr id="9" name="Picture 8" descr="Logo&#10;&#10;Description automatically generated with medium confidence">
            <a:extLst>
              <a:ext uri="{FF2B5EF4-FFF2-40B4-BE49-F238E27FC236}">
                <a16:creationId xmlns:a16="http://schemas.microsoft.com/office/drawing/2014/main" id="{C9130952-5C82-43C6-B611-C4E5B2E3E5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839"/>
            <a:ext cx="3497943" cy="972078"/>
          </a:xfrm>
          <a:prstGeom prst="rect">
            <a:avLst/>
          </a:prstGeom>
        </p:spPr>
      </p:pic>
      <p:sp>
        <p:nvSpPr>
          <p:cNvPr id="10" name="Text Placeholder 14">
            <a:extLst>
              <a:ext uri="{FF2B5EF4-FFF2-40B4-BE49-F238E27FC236}">
                <a16:creationId xmlns:a16="http://schemas.microsoft.com/office/drawing/2014/main" id="{348AD5DE-B480-4EE3-AC16-659D0D187368}"/>
              </a:ext>
            </a:extLst>
          </p:cNvPr>
          <p:cNvSpPr txBox="1">
            <a:spLocks/>
          </p:cNvSpPr>
          <p:nvPr/>
        </p:nvSpPr>
        <p:spPr>
          <a:xfrm>
            <a:off x="609600" y="5810760"/>
            <a:ext cx="10972800" cy="581438"/>
          </a:xfrm>
          <a:prstGeom prst="rect">
            <a:avLst/>
          </a:prstGeom>
        </p:spPr>
        <p:txBody>
          <a:bodyPr>
            <a:normAutofit/>
          </a:bodyPr>
          <a:lst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Clr>
                <a:schemeClr val="accent2"/>
              </a:buClr>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Clr>
                <a:schemeClr val="accent3"/>
              </a:buClr>
              <a:buFont typeface="Wingdings" panose="05000000000000000000" pitchFamily="2" charset="2"/>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Clr>
                <a:schemeClr val="accent4"/>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pic>
        <p:nvPicPr>
          <p:cNvPr id="6" name="Picture 5">
            <a:extLst>
              <a:ext uri="{FF2B5EF4-FFF2-40B4-BE49-F238E27FC236}">
                <a16:creationId xmlns:a16="http://schemas.microsoft.com/office/drawing/2014/main" id="{AA2D8BA5-B276-4AC0-89A0-0997F263323F}"/>
              </a:ext>
            </a:extLst>
          </p:cNvPr>
          <p:cNvPicPr>
            <a:picLocks noChangeAspect="1"/>
          </p:cNvPicPr>
          <p:nvPr/>
        </p:nvPicPr>
        <p:blipFill rotWithShape="1">
          <a:blip r:embed="rId4"/>
          <a:srcRect l="1299" t="2637" r="1" b="3610"/>
          <a:stretch/>
        </p:blipFill>
        <p:spPr>
          <a:xfrm>
            <a:off x="3901440" y="2187702"/>
            <a:ext cx="4389120" cy="248259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47378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CB6417-A2C9-4DA5-BBB0-78F564C574D6}"/>
              </a:ext>
            </a:extLst>
          </p:cNvPr>
          <p:cNvSpPr>
            <a:spLocks noGrp="1"/>
          </p:cNvSpPr>
          <p:nvPr>
            <p:ph type="sldNum" sz="quarter" idx="12"/>
          </p:nvPr>
        </p:nvSpPr>
        <p:spPr/>
        <p:txBody>
          <a:bodyPr/>
          <a:lstStyle/>
          <a:p>
            <a:fld id="{DA057F80-66FC-490D-BC44-D0B089D7446C}" type="slidenum">
              <a:rPr lang="en-US" smtClean="0"/>
              <a:pPr/>
              <a:t>9</a:t>
            </a:fld>
            <a:endParaRPr lang="en-US" dirty="0"/>
          </a:p>
        </p:txBody>
      </p:sp>
      <p:sp>
        <p:nvSpPr>
          <p:cNvPr id="6" name="Text Placeholder 5">
            <a:extLst>
              <a:ext uri="{FF2B5EF4-FFF2-40B4-BE49-F238E27FC236}">
                <a16:creationId xmlns:a16="http://schemas.microsoft.com/office/drawing/2014/main" id="{4DEF3A7F-41ED-429F-B355-7D7C844FBC03}"/>
              </a:ext>
            </a:extLst>
          </p:cNvPr>
          <p:cNvSpPr>
            <a:spLocks noGrp="1"/>
          </p:cNvSpPr>
          <p:nvPr>
            <p:ph type="body" sz="quarter" idx="13"/>
          </p:nvPr>
        </p:nvSpPr>
        <p:spPr/>
        <p:txBody>
          <a:bodyPr>
            <a:normAutofit fontScale="92500"/>
          </a:bodyPr>
          <a:lstStyle/>
          <a:p>
            <a:pPr marL="0" indent="0">
              <a:buNone/>
            </a:pPr>
            <a:r>
              <a:rPr lang="en-US" dirty="0"/>
              <a:t>1.Chebib FT et al. (2018). J Am Soc Nephrol. 29(10):2458-2470. 2. Meijer E, et al. Curr Opin Nephrol Hypertens. 2021;30(5):482-492. 3. Joshi S, et al. Am J Kidney Dis. 2021;77(2):287-296. 4. Kalantar-Zadeh K. et al. Lancet. 2021;398(10302):786-802. 5. Carriazo S, et al. Nutrients. 2019 Jul 12;11(7):1576. 6. http://www.bcrenal.ca/resource-gallery/Documents/Diet_ Changes_for_Adults_with_Polycystic_Kidney_Disease /August 2020. 7. http://www.bcrenal.ca/resource-gallery/Documents/Dietary_ Recommendations-Patients_with_Autosomal_Dominant_Polycys tic_Kidney_Disease-ADPKD.pdf 8. Shoaf SE et al. J Clin Pharm. 2017;00(0):1-12. 9. https://pkdcure.org/wp-content/uploads/2019/06/cooking_well_ final_full-copy.pdf 10. https://www.niddk.nih.gov/health-information/kidney-disease/ polycystic-kidney 11. https://santabarbaranutrients.com/pkdresources/top-8/</a:t>
            </a:r>
          </a:p>
        </p:txBody>
      </p:sp>
      <p:pic>
        <p:nvPicPr>
          <p:cNvPr id="10" name="Picture 9" descr="Logo&#10;&#10;Description automatically generated with medium confidence">
            <a:extLst>
              <a:ext uri="{FF2B5EF4-FFF2-40B4-BE49-F238E27FC236}">
                <a16:creationId xmlns:a16="http://schemas.microsoft.com/office/drawing/2014/main" id="{27E4701E-452E-47BD-9DB5-03D1F11F06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839"/>
            <a:ext cx="3497943" cy="972078"/>
          </a:xfrm>
          <a:prstGeom prst="rect">
            <a:avLst/>
          </a:prstGeom>
        </p:spPr>
      </p:pic>
      <p:pic>
        <p:nvPicPr>
          <p:cNvPr id="5" name="Picture 4">
            <a:extLst>
              <a:ext uri="{FF2B5EF4-FFF2-40B4-BE49-F238E27FC236}">
                <a16:creationId xmlns:a16="http://schemas.microsoft.com/office/drawing/2014/main" id="{FD7EEAEB-66AC-4BC1-8D53-2CB751BF7090}"/>
              </a:ext>
            </a:extLst>
          </p:cNvPr>
          <p:cNvPicPr>
            <a:picLocks noChangeAspect="1"/>
          </p:cNvPicPr>
          <p:nvPr/>
        </p:nvPicPr>
        <p:blipFill rotWithShape="1">
          <a:blip r:embed="rId4"/>
          <a:srcRect t="853" r="557"/>
          <a:stretch/>
        </p:blipFill>
        <p:spPr>
          <a:xfrm>
            <a:off x="4196964" y="1591296"/>
            <a:ext cx="3798071" cy="367540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76119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558&quot;&gt;&lt;/object&gt;&lt;object type=&quot;2&quot; unique_id=&quot;10559&quot;&gt;&lt;object type=&quot;3&quot; unique_id=&quot;16856&quot;&gt;&lt;property id=&quot;20148&quot; value=&quot;5&quot;/&gt;&lt;property id=&quot;20300&quot; value=&quot;Slide 5 - &amp;quot;ADPKD Progresses to End-Stage  Renal Disease (ESRD)&amp;quot;&quot;/&gt;&lt;property id=&quot;20307&quot; value=&quot;260&quot;/&gt;&lt;/object&gt;&lt;object type=&quot;3&quot; unique_id=&quot;16859&quot;&gt;&lt;property id=&quot;20148&quot; value=&quot;5&quot;/&gt;&lt;property id=&quot;20300&quot; value=&quot;Slide 10 - &amp;quot;Understanding ADPKD&amp;quot;&quot;/&gt;&lt;property id=&quot;20307&quot; value=&quot;265&quot;/&gt;&lt;/object&gt;&lt;object type=&quot;3&quot; unique_id=&quot;16860&quot;&gt;&lt;property id=&quot;20148&quot; value=&quot;5&quot;/&gt;&lt;property id=&quot;20300&quot; value=&quot;Slide 11 - &amp;quot;ADPKD Is Inherited as an Autosomal Dominant Trait With Complete Penetrance1-5&amp;quot;&quot;/&gt;&lt;property id=&quot;20307&quot; value=&quot;266&quot;/&gt;&lt;/object&gt;&lt;object type=&quot;3&quot; unique_id=&quot;16861&quot;&gt;&lt;property id=&quot;20148&quot; value=&quot;5&quot;/&gt;&lt;property id=&quot;20300&quot; value=&quot;Slide 12 - &amp;quot;From Genes to Disease1-4&amp;quot;&quot;/&gt;&lt;property id=&quot;20307&quot; value=&quot;267&quot;/&gt;&lt;/object&gt;&lt;object type=&quot;3&quot; unique_id=&quot;16862&quot;&gt;&lt;property id=&quot;20148&quot; value=&quot;5&quot;/&gt;&lt;property id=&quot;20300&quot; value=&quot;Slide 13 - &amp;quot;Loss of Heterozygosity:  Two-Hit Hypothesis of ADPKD&amp;quot;&quot;/&gt;&lt;property id=&quot;20307&quot; value=&quot;268&quot;/&gt;&lt;/object&gt;&lt;object type=&quot;3&quot; unique_id=&quot;16863&quot;&gt;&lt;property id=&quot;20148&quot; value=&quot;5&quot;/&gt;&lt;property id=&quot;20300&quot; value=&quot;Slide 14 - &amp;quot;Genetic Haploinsufficiency Hypothesis for ADPKD&amp;quot;&quot;/&gt;&lt;property id=&quot;20307&quot; value=&quot;269&quot;/&gt;&lt;/object&gt;&lt;object type=&quot;3&quot; unique_id=&quot;17032&quot;&gt;&lt;property id=&quot;20148&quot; value=&quot;5&quot;/&gt;&lt;property id=&quot;20300&quot; value=&quot;Slide 15 - &amp;quot;PKD1 Associated With More Cysts at Earlier Ages Than PKD2&amp;quot;&quot;/&gt;&lt;property id=&quot;20307&quot; value=&quot;270&quot;/&gt;&lt;/object&gt;&lt;object type=&quot;3&quot; unique_id=&quot;17248&quot;&gt;&lt;property id=&quot;20148&quot; value=&quot;5&quot;/&gt;&lt;property id=&quot;20300&quot; value=&quot;Slide 23 - &amp;quot;Cystogenesis Destroys Renal Tissue  and Causes Loss of Renal Function&amp;quot;&quot;/&gt;&lt;property id=&quot;20307&quot; value=&quot;277&quot;/&gt;&lt;/object&gt;&lt;object type=&quot;3&quot; unique_id=&quot;17249&quot;&gt;&lt;property id=&quot;20148&quot; value=&quot;5&quot;/&gt;&lt;property id=&quot;20300&quot; value=&quot;Slide 22 - &amp;quot;Cysts in End-Stage Polycystic Kidneys&amp;quot;&quot;/&gt;&lt;property id=&quot;20307&quot; value=&quot;276&quot;/&gt;&lt;/object&gt;&lt;object type=&quot;3&quot; unique_id=&quot;17370&quot;&gt;&lt;property id=&quot;20148&quot; value=&quot;5&quot;/&gt;&lt;property id=&quot;20300&quot; value=&quot;Slide 24 - &amp;quot;Arginine Vasopressin (AVP) Pathway May Contribute to Cystogenesis in Rat Model&amp;quot;&quot;/&gt;&lt;property id=&quot;20307&quot; value=&quot;278&quot;/&gt;&lt;/object&gt;&lt;object type=&quot;3&quot; unique_id=&quot;17504&quot;&gt;&lt;property id=&quot;20148&quot; value=&quot;5&quot;/&gt;&lt;property id=&quot;20300&quot; value=&quot;Slide 26 - &amp;quot;AVP Physiology&amp;quot;&quot;/&gt;&lt;property id=&quot;20307&quot; value=&quot;280&quot;/&gt;&lt;/object&gt;&lt;object type=&quot;3&quot; unique_id=&quot;17505&quot;&gt;&lt;property id=&quot;20148&quot; value=&quot;5&quot;/&gt;&lt;property id=&quot;20300&quot; value=&quot;Slide 27 - &amp;quot;Physiologic Role of AVP by Receptor Subtype&amp;quot;&quot;/&gt;&lt;property id=&quot;20307&quot; value=&quot;281&quot;/&gt;&lt;/object&gt;&lt;object type=&quot;3&quot; unique_id=&quot;17506&quot;&gt;&lt;property id=&quot;20148&quot; value=&quot;5&quot;/&gt;&lt;property id=&quot;20300&quot; value=&quot;Slide 28 - &amp;quot;Predicting Disease Progression  in ADPKD&amp;quot;&quot;/&gt;&lt;property id=&quot;20307&quot; value=&quot;282&quot;/&gt;&lt;/object&gt;&lt;object type=&quot;3&quot; unique_id=&quot;17507&quot;&gt;&lt;property id=&quot;20148&quot; value=&quot;5&quot;/&gt;&lt;property id=&quot;20300&quot; value=&quot;Slide 29 - &amp;quot;Potential Risk Factors for Rapid Disease Progression&amp;quot;&quot;/&gt;&lt;property id=&quot;20307&quot; value=&quot;283&quot;/&gt;&lt;/object&gt;&lt;object type=&quot;3&quot; unique_id=&quot;17899&quot;&gt;&lt;property id=&quot;20148&quot; value=&quot;5&quot;/&gt;&lt;property id=&quot;20300&quot; value=&quot;Slide 1 - &amp;quot;Current Understanding and Management of Autosomal Dominant Polycystic Kidney Disease (ADPKD)&amp;quot;&quot;/&gt;&lt;property id=&quot;20307&quot; value=&quot;256&quot;/&gt;&lt;/object&gt;&lt;object type=&quot;3&quot; unique_id=&quot;17900&quot;&gt;&lt;property id=&quot;20148&quot; value=&quot;5&quot;/&gt;&lt;property id=&quot;20300&quot; value=&quot;Slide 2 - &amp;quot;Polycystic Kidney Disease&amp;quot;&quot;/&gt;&lt;property id=&quot;20307&quot; value=&quot;257&quot;/&gt;&lt;/object&gt;&lt;object type=&quot;3&quot; unique_id=&quot;17901&quot;&gt;&lt;property id=&quot;20148&quot; value=&quot;5&quot;/&gt;&lt;property id=&quot;20300&quot; value=&quot;Slide 3 - &amp;quot;Polycystic Kidney Disease (cont’d) &amp;quot;&quot;/&gt;&lt;property id=&quot;20307&quot; value=&quot;258&quot;/&gt;&lt;/object&gt;&lt;object type=&quot;3&quot; unique_id=&quot;17902&quot;&gt;&lt;property id=&quot;20148&quot; value=&quot;5&quot;/&gt;&lt;property id=&quot;20300&quot; value=&quot;Slide 4 - &amp;quot;ADPKD Is the Most Common Inherited Monogenic Disease in the US1&amp;quot;&quot;/&gt;&lt;property id=&quot;20307&quot; value=&quot;323&quot;/&gt;&lt;/object&gt;&lt;object type=&quot;3&quot; unique_id=&quot;17903&quot;&gt;&lt;property id=&quot;20148&quot; value=&quot;5&quot;/&gt;&lt;property id=&quot;20300&quot; value=&quot;Slide 6 - &amp;quot;The Impact of ADPKD in the  United States&amp;quot;&quot;/&gt;&lt;property id=&quot;20307&quot; value=&quot;324&quot;/&gt;&lt;/object&gt;&lt;object type=&quot;3&quot; unique_id=&quot;17904&quot;&gt;&lt;property id=&quot;20148&quot; value=&quot;5&quot;/&gt;&lt;property id=&quot;20300&quot; value=&quot;Slide 7 - &amp;quot;Treatment of ESRD in Patients With All  Cystic Kidney Diseases in the US Through 2010&amp;quot;&quot;/&gt;&lt;property id=&quot;20307&quot; value=&quot;262&quot;/&gt;&lt;/object&gt;&lt;object type=&quot;3&quot; unique_id=&quot;17905&quot;&gt;&lt;property id=&quot;20148&quot; value=&quot;5&quot;/&gt;&lt;property id=&quot;20300&quot; value=&quot;Slide 8 - &amp;quot;Living With ADPKD&amp;quot;&quot;/&gt;&lt;property id=&quot;20307&quot; value=&quot;263&quot;/&gt;&lt;/object&gt;&lt;object type=&quot;3&quot; unique_id=&quot;17906&quot;&gt;&lt;property id=&quot;20148&quot; value=&quot;5&quot;/&gt;&lt;property id=&quot;20300&quot; value=&quot;Slide 9 - &amp;quot;Depression and Anxiety Are Common in ADPKD&amp;quot;&quot;/&gt;&lt;property id=&quot;20307&quot; value=&quot;322&quot;/&gt;&lt;/object&gt;&lt;object type=&quot;3&quot; unique_id=&quot;17907&quot;&gt;&lt;property id=&quot;20148&quot; value=&quot;5&quot;/&gt;&lt;property id=&quot;20300&quot; value=&quot;Slide 16 - &amp;quot;PKD1 Mutations Cause More Severe Disease Than PKD2 Mutations&amp;quot;&quot;/&gt;&lt;property id=&quot;20307&quot; value=&quot;271&quot;/&gt;&lt;/object&gt;&lt;object type=&quot;3&quot; unique_id=&quot;17908&quot;&gt;&lt;property id=&quot;20148&quot; value=&quot;5&quot;/&gt;&lt;property id=&quot;20300&quot; value=&quot;Slide 17 - &amp;quot;PC-1 and PC-2 on the Primary Cilium  of Renal Tubular  Epithelial Cells&amp;quot;&quot;/&gt;&lt;property id=&quot;20307&quot; value=&quot;272&quot;/&gt;&lt;/object&gt;&lt;object type=&quot;3&quot; unique_id=&quot;17909&quot;&gt;&lt;property id=&quot;20148&quot; value=&quot;5&quot;/&gt;&lt;property id=&quot;20300&quot; value=&quot;Slide 18 - &amp;quot;Abnormal or Insufficient Polycystins  in ADPKD Lead To Cystogenesis&amp;quot;&quot;/&gt;&lt;property id=&quot;20307&quot; value=&quot;273&quot;/&gt;&lt;/object&gt;&lt;object type=&quot;3&quot; unique_id=&quot;17910&quot;&gt;&lt;property id=&quot;20148&quot; value=&quot;5&quot;/&gt;&lt;property id=&quot;20300&quot; value=&quot;Slide 19 - &amp;quot;Role of cAMP in ADPKD&amp;quot;&quot;/&gt;&lt;property id=&quot;20307&quot; value=&quot;325&quot;/&gt;&lt;/object&gt;&lt;object type=&quot;3&quot; unique_id=&quot;17911&quot;&gt;&lt;property id=&quot;20148&quot; value=&quot;5&quot;/&gt;&lt;property id=&quot;20300&quot; value=&quot;Slide 20 - &amp;quot;Cystogenesis Is the Hallmark Pathogenetic Factor in ADPKD&amp;quot;&quot;/&gt;&lt;property id=&quot;20307&quot; value=&quot;274&quot;/&gt;&lt;/object&gt;&lt;object type=&quot;3&quot; unique_id=&quot;17912&quot;&gt;&lt;property id=&quot;20148&quot; value=&quot;5&quot;/&gt;&lt;property id=&quot;20300&quot; value=&quot;Slide 21 - &amp;quot;Cyst Development and Growth in ADPKD&amp;quot;&quot;/&gt;&lt;property id=&quot;20307&quot; value=&quot;275&quot;/&gt;&lt;/object&gt;&lt;object type=&quot;3&quot; unique_id=&quot;17913&quot;&gt;&lt;property id=&quot;20148&quot; value=&quot;5&quot;/&gt;&lt;property id=&quot;20300&quot; value=&quot;Slide 25 - &amp;quot;AVP Worsens ADPKD&amp;quot;&quot;/&gt;&lt;property id=&quot;20307&quot; value=&quot;279&quot;/&gt;&lt;/object&gt;&lt;object type=&quot;3&quot; unique_id=&quot;17914&quot;&gt;&lt;property id=&quot;20148&quot; value=&quot;5&quot;/&gt;&lt;property id=&quot;20300&quot; value=&quot;Slide 30 - &amp;quot;Family History of Early-Onset ESRD Predictive of PKD1 Mutation&amp;quot;&quot;/&gt;&lt;property id=&quot;20307&quot; value=&quot;321&quot;/&gt;&lt;/object&gt;&lt;object type=&quot;3&quot; unique_id=&quot;17915&quot;&gt;&lt;property id=&quot;20148&quot; value=&quot;5&quot;/&gt;&lt;property id=&quot;20300&quot; value=&quot;Slide 31 - &amp;quot;Total Kidney Volume in Relation to Age by PKD1 and PKD2&amp;quot;&quot;/&gt;&lt;property id=&quot;20307&quot; value=&quot;285&quot;/&gt;&lt;/object&gt;&lt;object type=&quot;3&quot; unique_id=&quot;17916&quot;&gt;&lt;property id=&quot;20148&quot; value=&quot;5&quot;/&gt;&lt;property id=&quot;20300&quot; value=&quot;Slide 32 - &amp;quot;Total Kidney Volume Predicts Renal Insufficiency 8-Year Follow-up of the CRISP Cohort &amp;quot;&quot;/&gt;&lt;property id=&quot;20307&quot; value=&quot;286&quot;/&gt;&lt;/object&gt;&lt;object type=&quot;3&quot; unique_id=&quot;17917&quot;&gt;&lt;property id=&quot;20148&quot; value=&quot;5&quot;/&gt;&lt;property id=&quot;20300&quot; value=&quot;Slide 33 - &amp;quot;Assessing Glomerular Filtration Rate&amp;quot;&quot;/&gt;&lt;property id=&quot;20307&quot; value=&quot;287&quot;/&gt;&lt;/object&gt;&lt;object type=&quot;3&quot; unique_id=&quot;17918&quot;&gt;&lt;property id=&quot;20148&quot; value=&quot;5&quot;/&gt;&lt;property id=&quot;20300&quot; value=&quot;Slide 34 - &amp;quot;Predicting the Progression of CKD Among ADPKD Patients&amp;quot;&quot;/&gt;&lt;property id=&quot;20307&quot; value=&quot;288&quot;/&gt;&lt;/object&gt;&lt;object type=&quot;3&quot; unique_id=&quot;17919&quot;&gt;&lt;property id=&quot;20148&quot; value=&quot;5&quot;/&gt;&lt;property id=&quot;20300&quot; value=&quot;Slide 35 - &amp;quot;Other Potential Predictors for Progression1-8&amp;quot;&quot;/&gt;&lt;property id=&quot;20307&quot; value=&quot;289&quot;/&gt;&lt;/object&gt;&lt;object type=&quot;3&quot; unique_id=&quot;17920&quot;&gt;&lt;property id=&quot;20148&quot; value=&quot;5&quot;/&gt;&lt;property id=&quot;20300&quot; value=&quot;Slide 36 - &amp;quot;Copeptin as a Marker of Disease Severity&amp;quot;&quot;/&gt;&lt;property id=&quot;20307&quot; value=&quot;290&quot;/&gt;&lt;/object&gt;&lt;object type=&quot;3&quot; unique_id=&quot;17921&quot;&gt;&lt;property id=&quot;20148&quot; value=&quot;5&quot;/&gt;&lt;property id=&quot;20300&quot; value=&quot;Slide 37 - &amp;quot;Clinical Manifestations and Complications of ADPKD&amp;quot;&quot;/&gt;&lt;property id=&quot;20307&quot; value=&quot;291&quot;/&gt;&lt;/object&gt;&lt;object type=&quot;3&quot; unique_id=&quot;17922&quot;&gt;&lt;property id=&quot;20148&quot; value=&quot;5&quot;/&gt;&lt;property id=&quot;20300&quot; value=&quot;Slide 38 - &amp;quot;Renal Manifestations of ADPKD&amp;quot;&quot;/&gt;&lt;property id=&quot;20307&quot; value=&quot;292&quot;/&gt;&lt;/object&gt;&lt;object type=&quot;3&quot; unique_id=&quot;17923&quot;&gt;&lt;property id=&quot;20148&quot; value=&quot;5&quot;/&gt;&lt;property id=&quot;20300&quot; value=&quot;Slide 39 - &amp;quot;Extrarenal Manifestations of ADPKD&amp;quot;&quot;/&gt;&lt;property id=&quot;20307&quot; value=&quot;293&quot;/&gt;&lt;/object&gt;&lt;object type=&quot;3&quot; unique_id=&quot;17924&quot;&gt;&lt;property id=&quot;20148&quot; value=&quot;5&quot;/&gt;&lt;property id=&quot;20300&quot; value=&quot;Slide 40 - &amp;quot;Hypertension in ADPKD&amp;quot;&quot;/&gt;&lt;property id=&quot;20307&quot; value=&quot;294&quot;/&gt;&lt;/object&gt;&lt;object type=&quot;3&quot; unique_id=&quot;17925&quot;&gt;&lt;property id=&quot;20148&quot; value=&quot;5&quot;/&gt;&lt;property id=&quot;20300&quot; value=&quot;Slide 41 - &amp;quot;Proposed Mechanism for Hypertension in ADPKD&amp;quot;&quot;/&gt;&lt;property id=&quot;20307&quot; value=&quot;295&quot;/&gt;&lt;/object&gt;&lt;object type=&quot;3&quot; unique_id=&quot;17926&quot;&gt;&lt;property id=&quot;20148&quot; value=&quot;5&quot;/&gt;&lt;property id=&quot;20300&quot; value=&quot;Slide 42 - &amp;quot;Complications of CKD of Any Cause Increase With Declining Renal Function&amp;quot;&quot;/&gt;&lt;property id=&quot;20307&quot; value=&quot;296&quot;/&gt;&lt;/object&gt;&lt;object type=&quot;3&quot; unique_id=&quot;17927&quot;&gt;&lt;property id=&quot;20148&quot; value=&quot;5&quot;/&gt;&lt;property id=&quot;20300&quot; value=&quot;Slide 43 - &amp;quot;Cardiovascular Disease and CKD&amp;quot;&quot;/&gt;&lt;property id=&quot;20307&quot; value=&quot;297&quot;/&gt;&lt;/object&gt;&lt;object type=&quot;3&quot; unique_id=&quot;17928&quot;&gt;&lt;property id=&quot;20148&quot; value=&quot;5&quot;/&gt;&lt;property id=&quot;20300&quot; value=&quot;Slide 44 - &amp;quot;Diagnosing ADPKD&amp;quot;&quot;/&gt;&lt;property id=&quot;20307&quot; value=&quot;298&quot;/&gt;&lt;/object&gt;&lt;object type=&quot;3&quot; unique_id=&quot;17929&quot;&gt;&lt;property id=&quot;20148&quot; value=&quot;5&quot;/&gt;&lt;property id=&quot;20300&quot; value=&quot;Slide 45 - &amp;quot;Clinical Presentation of ADPKD&amp;quot;&quot;/&gt;&lt;property id=&quot;20307&quot; value=&quot;299&quot;/&gt;&lt;/object&gt;&lt;object type=&quot;3&quot; unique_id=&quot;17930&quot;&gt;&lt;property id=&quot;20148&quot; value=&quot;5&quot;/&gt;&lt;property id=&quot;20300&quot; value=&quot;Slide 46 - &amp;quot;Renal Ultrasound in ADPKD&amp;quot;&quot;/&gt;&lt;property id=&quot;20307&quot; value=&quot;300&quot;/&gt;&lt;/object&gt;&lt;object type=&quot;3&quot; unique_id=&quot;17931&quot;&gt;&lt;property id=&quot;20148&quot; value=&quot;5&quot;/&gt;&lt;property id=&quot;20300&quot; value=&quot;Slide 47 - &amp;quot;Ultrasound Has High Positive Predictive Value and Specificity for ADPKD1,2&amp;quot;&quot;/&gt;&lt;property id=&quot;20307&quot; value=&quot;301&quot;/&gt;&lt;/object&gt;&lt;object type=&quot;3&quot; unique_id=&quot;17932&quot;&gt;&lt;property id=&quot;20148&quot; value=&quot;5&quot;/&gt;&lt;property id=&quot;20300&quot; value=&quot;Slide 48 - &amp;quot;CT and MRI for ADPKD Diagnosis&amp;quot;&quot;/&gt;&lt;property id=&quot;20307&quot; value=&quot;302&quot;/&gt;&lt;/object&gt;&lt;object type=&quot;3&quot; unique_id=&quot;17933&quot;&gt;&lt;property id=&quot;20148&quot; value=&quot;5&quot;/&gt;&lt;property id=&quot;20300&quot; value=&quot;Slide 49 - &amp;quot;Molecular Diagnosis of ADPKD1,2&amp;quot;&quot;/&gt;&lt;property id=&quot;20307&quot; value=&quot;303&quot;/&gt;&lt;/object&gt;&lt;object type=&quot;3&quot; unique_id=&quot;17934&quot;&gt;&lt;property id=&quot;20148&quot; value=&quot;5&quot;/&gt;&lt;property id=&quot;20300&quot; value=&quot;Slide 50 - &amp;quot;When should genetic/molecular analysis be considered?&amp;quot;&quot;/&gt;&lt;property id=&quot;20307&quot; value=&quot;304&quot;/&gt;&lt;/object&gt;&lt;object type=&quot;3&quot; unique_id=&quot;17935&quot;&gt;&lt;property id=&quot;20148&quot; value=&quot;5&quot;/&gt;&lt;property id=&quot;20300&quot; value=&quot;Slide 51 - &amp;quot;Differential Diagnosis of ADPKD&amp;quot;&quot;/&gt;&lt;property id=&quot;20307&quot; value=&quot;305&quot;/&gt;&lt;/object&gt;&lt;object type=&quot;3&quot; unique_id=&quot;17936&quot;&gt;&lt;property id=&quot;20148&quot; value=&quot;5&quot;/&gt;&lt;property id=&quot;20300&quot; value=&quot;Slide 52 - &amp;quot;Diagnostic Algorithm for ADPKD&amp;quot;&quot;/&gt;&lt;property id=&quot;20307&quot; value=&quot;306&quot;/&gt;&lt;/object&gt;&lt;object type=&quot;3&quot; unique_id=&quot;17937&quot;&gt;&lt;property id=&quot;20148&quot; value=&quot;5&quot;/&gt;&lt;property id=&quot;20300&quot; value=&quot;Slide 53 - &amp;quot;Pretreatment Screening Recommendations&amp;quot;&quot;/&gt;&lt;property id=&quot;20307&quot; value=&quot;308&quot;/&gt;&lt;/object&gt;&lt;object type=&quot;3&quot; unique_id=&quot;17938&quot;&gt;&lt;property id=&quot;20148&quot; value=&quot;5&quot;/&gt;&lt;property id=&quot;20300&quot; value=&quot;Slide 54 - &amp;quot;Managing ADPKD&amp;quot;&quot;/&gt;&lt;property id=&quot;20307&quot; value=&quot;309&quot;/&gt;&lt;/object&gt;&lt;object type=&quot;3&quot; unique_id=&quot;17939&quot;&gt;&lt;property id=&quot;20148&quot; value=&quot;5&quot;/&gt;&lt;property id=&quot;20300&quot; value=&quot;Slide 55 - &amp;quot;Management of Cardiovascular Risk Factors in ADPKD&amp;quot;&quot;/&gt;&lt;property id=&quot;20307&quot; value=&quot;311&quot;/&gt;&lt;/object&gt;&lt;object type=&quot;3&quot; unique_id=&quot;17940&quot;&gt;&lt;property id=&quot;20148&quot; value=&quot;5&quot;/&gt;&lt;property id=&quot;20300&quot; value=&quot;Slide 56 - &amp;quot;Monitoring Patients With CKD&amp;quot;&quot;/&gt;&lt;property id=&quot;20307&quot; value=&quot;312&quot;/&gt;&lt;/object&gt;&lt;object type=&quot;3&quot; unique_id=&quot;17941&quot;&gt;&lt;property id=&quot;20148&quot; value=&quot;5&quot;/&gt;&lt;property id=&quot;20300&quot; value=&quot;Slide 57 - &amp;quot;Summary&amp;quot;&quot;/&gt;&lt;property id=&quot;20307&quot; value=&quot;314&quot;/&gt;&lt;/object&gt;&lt;object type=&quot;3&quot; unique_id=&quot;17942&quot;&gt;&lt;property id=&quot;20148&quot; value=&quot;5&quot;/&gt;&lt;property id=&quot;20300&quot; value=&quot;Slide 58 - &amp;quot;Questions?&amp;quot;&quot;/&gt;&lt;property id=&quot;20307&quot; value=&quot;316&quot;/&gt;&lt;/object&gt;&lt;/object&gt;&lt;/object&gt;&lt;/database&gt;"/>
  <p:tag name="SECTOMILLISECCONVERTED" val="1"/>
</p:tagLst>
</file>

<file path=ppt/theme/theme1.xml><?xml version="1.0" encoding="utf-8"?>
<a:theme xmlns:a="http://schemas.openxmlformats.org/drawingml/2006/main" name="4_Office Theme">
  <a:themeElements>
    <a:clrScheme name="PKD Colors">
      <a:dk1>
        <a:srgbClr val="2F2F2F"/>
      </a:dk1>
      <a:lt1>
        <a:srgbClr val="FFFFFF"/>
      </a:lt1>
      <a:dk2>
        <a:srgbClr val="434343"/>
      </a:dk2>
      <a:lt2>
        <a:srgbClr val="D8D8D8"/>
      </a:lt2>
      <a:accent1>
        <a:srgbClr val="1E355E"/>
      </a:accent1>
      <a:accent2>
        <a:srgbClr val="008996"/>
      </a:accent2>
      <a:accent3>
        <a:srgbClr val="4F7AC6"/>
      </a:accent3>
      <a:accent4>
        <a:srgbClr val="FEBE10"/>
      </a:accent4>
      <a:accent5>
        <a:srgbClr val="D8D8D8"/>
      </a:accent5>
      <a:accent6>
        <a:srgbClr val="00444B"/>
      </a:accent6>
      <a:hlink>
        <a:srgbClr val="008996"/>
      </a:hlink>
      <a:folHlink>
        <a:srgbClr val="DCA03F"/>
      </a:folHlink>
    </a:clrScheme>
    <a:fontScheme name="PKDnetwork">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KDnetwork Template Deck_013019_TR" id="{53DD0F68-77A1-4701-B8A8-03F51A6E6882}" vid="{5032AE49-4D04-474F-A779-36F261C38E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C4D14B3909B043853C25E394FBF6F4" ma:contentTypeVersion="3" ma:contentTypeDescription="Create a new document." ma:contentTypeScope="" ma:versionID="3e31f05f2486092b745b1c763bf7c589">
  <xsd:schema xmlns:xsd="http://www.w3.org/2001/XMLSchema" xmlns:xs="http://www.w3.org/2001/XMLSchema" xmlns:p="http://schemas.microsoft.com/office/2006/metadata/properties" xmlns:ns2="f97d1fc0-c7d7-4352-9d08-7da58c57d8b8" targetNamespace="http://schemas.microsoft.com/office/2006/metadata/properties" ma:root="true" ma:fieldsID="3ad170342698e7451f3ed6b839ece03d" ns2:_="">
    <xsd:import namespace="f97d1fc0-c7d7-4352-9d08-7da58c57d8b8"/>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7d1fc0-c7d7-4352-9d08-7da58c57d8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68BA50-DBAF-498B-AAF3-DC1538985F79}">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B43B8CF0-E387-42ED-AC97-2D5DC0322D53}">
  <ds:schemaRefs>
    <ds:schemaRef ds:uri="http://schemas.microsoft.com/sharepoint/v3/contenttype/forms"/>
  </ds:schemaRefs>
</ds:datastoreItem>
</file>

<file path=customXml/itemProps3.xml><?xml version="1.0" encoding="utf-8"?>
<ds:datastoreItem xmlns:ds="http://schemas.openxmlformats.org/officeDocument/2006/customXml" ds:itemID="{B978CA6B-9E4B-4768-976B-C201FE462F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7d1fc0-c7d7-4352-9d08-7da58c57d8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151</TotalTime>
  <Words>2365</Words>
  <Application>Microsoft Office PowerPoint</Application>
  <PresentationFormat>Widescreen</PresentationFormat>
  <Paragraphs>128</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Century Gothic</vt:lpstr>
      <vt:lpstr>Century Gothic Pro</vt:lpstr>
      <vt:lpstr>Gill Sans</vt:lpstr>
      <vt:lpstr>Monotype Corsiva</vt:lpstr>
      <vt:lpstr>Muli</vt:lpstr>
      <vt:lpstr>Wingdings</vt:lpstr>
      <vt:lpstr>4_Office Theme</vt:lpstr>
      <vt:lpstr>PowerPoint Presentation</vt:lpstr>
      <vt:lpstr>PowerPoint Presentation</vt:lpstr>
      <vt:lpstr>PowerPoint Presentation</vt:lpstr>
      <vt:lpstr>Presenters</vt:lpstr>
      <vt:lpstr>Objectives</vt:lpstr>
      <vt:lpstr>Infographic – Diet Recommendations For Early Stages Of Polycystic Kidney Disease (PKD)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jconcepcion</dc:creator>
  <cp:lastModifiedBy>William Moore</cp:lastModifiedBy>
  <cp:revision>11</cp:revision>
  <cp:lastPrinted>2019-02-27T14:10:44Z</cp:lastPrinted>
  <dcterms:created xsi:type="dcterms:W3CDTF">2013-05-20T20:00:11Z</dcterms:created>
  <dcterms:modified xsi:type="dcterms:W3CDTF">2023-03-06T15:48:30Z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0x0101003CC4D14B3909B043853C25E394FBF6F4</vt:lpwstr>
  </property>
  <property fmtid="{D5CDD505-2E9C-101B-9397-08002B2CF9AE}" pid="3" name="Order">
    <vt:r8>11100900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